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365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7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78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453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88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1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67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50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61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17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84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934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dirty="0">
                <a:latin typeface="+mn-lt"/>
              </a:rPr>
              <a:t>Shaky Shaky Time</a:t>
            </a:r>
            <a:endParaRPr lang="vi-VN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一起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vi-VN" altLang="zh-CN" sz="5400" b="1" dirty="0" smtClean="0"/>
              <a:t> </a:t>
            </a:r>
            <a:r>
              <a:rPr lang="vi-VN" sz="4000" b="1" dirty="0" smtClean="0"/>
              <a:t>Shaky </a:t>
            </a:r>
            <a:r>
              <a:rPr lang="vi-VN" sz="4000" b="1" dirty="0"/>
              <a:t>Shaky time before the </a:t>
            </a:r>
            <a:r>
              <a:rPr lang="vi-VN" sz="4000" b="1" dirty="0" smtClean="0"/>
              <a:t>Lord</a:t>
            </a:r>
            <a:endParaRPr lang="en-US" sz="4800" b="1" dirty="0"/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vi-VN" altLang="zh-CN" sz="5400" b="1" dirty="0" smtClean="0"/>
              <a:t> </a:t>
            </a:r>
            <a:r>
              <a:rPr lang="vi-VN" sz="4000" b="1" dirty="0"/>
              <a:t>Shaky Shaky time before the Lord</a:t>
            </a:r>
            <a:endParaRPr lang="en-US" sz="4000" b="1" dirty="0"/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謝愛我的阿爸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要向祂大聲歡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vi-VN" altLang="zh-CN" sz="5400" b="1" dirty="0" smtClean="0"/>
              <a:t> </a:t>
            </a:r>
            <a:r>
              <a:rPr lang="vi-VN" sz="4000" b="1" dirty="0"/>
              <a:t>Shaky Shaky time before the Lord</a:t>
            </a:r>
          </a:p>
        </p:txBody>
      </p:sp>
    </p:spTree>
    <p:extLst>
      <p:ext uri="{BB962C8B-B14F-4D97-AF65-F5344CB8AC3E}">
        <p14:creationId xmlns:p14="http://schemas.microsoft.com/office/powerpoint/2010/main" val="164900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dirty="0">
                <a:latin typeface="+mn-lt"/>
              </a:rPr>
              <a:t>Shaky Shaky Time</a:t>
            </a:r>
            <a:endParaRPr lang="vi-VN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當我難過傷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個人哭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泣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穌是我安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慰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我快要放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棄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惱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 </a:t>
            </a:r>
            <a:r>
              <a:rPr lang="en-US" altLang="zh-TW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away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我能大聲唱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110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84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宋体</vt:lpstr>
      <vt:lpstr>Arial</vt:lpstr>
      <vt:lpstr>Calibri</vt:lpstr>
      <vt:lpstr>Theme1</vt:lpstr>
      <vt:lpstr>Shaky Shaky Time</vt:lpstr>
      <vt:lpstr>Shaky Shaky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Shaky Shaky Time</dc:title>
  <dc:creator>Windows User</dc:creator>
  <cp:lastModifiedBy>Windows User</cp:lastModifiedBy>
  <cp:revision>1</cp:revision>
  <dcterms:created xsi:type="dcterms:W3CDTF">2020-06-19T19:56:56Z</dcterms:created>
  <dcterms:modified xsi:type="dcterms:W3CDTF">2020-06-19T20:00:04Z</dcterms:modified>
</cp:coreProperties>
</file>