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8" r:id="rId2"/>
    <p:sldId id="1609" r:id="rId3"/>
    <p:sldId id="1610" r:id="rId4"/>
    <p:sldId id="1611" r:id="rId5"/>
    <p:sldId id="1612" r:id="rId6"/>
    <p:sldId id="1613" r:id="rId7"/>
    <p:sldId id="1614" r:id="rId8"/>
    <p:sldId id="1615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506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7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09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83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69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9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90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1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16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4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90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0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我們眾信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徒本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分中之首要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即舉聖潔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萬人常代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切莫要輕忽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祭司之責任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果能盡此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職必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蒙主樂垂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允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915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</a:p>
        </p:txBody>
      </p:sp>
    </p:spTree>
    <p:extLst>
      <p:ext uri="{BB962C8B-B14F-4D97-AF65-F5344CB8AC3E}">
        <p14:creationId xmlns:p14="http://schemas.microsoft.com/office/powerpoint/2010/main" val="27634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既有主耶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我們作中保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在天父右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聖徒常禱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我們為人代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驗中有效驗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因與主祈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達到父面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</a:p>
        </p:txBody>
      </p:sp>
    </p:spTree>
    <p:extLst>
      <p:ext uri="{BB962C8B-B14F-4D97-AF65-F5344CB8AC3E}">
        <p14:creationId xmlns:p14="http://schemas.microsoft.com/office/powerpoint/2010/main" val="30853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願我眾信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主前常會面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大家憑祈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靈裏相通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奇哉聯名代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顯的大能力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彼此同蒙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進步樂無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6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</a:p>
        </p:txBody>
      </p:sp>
    </p:spTree>
    <p:extLst>
      <p:ext uri="{BB962C8B-B14F-4D97-AF65-F5344CB8AC3E}">
        <p14:creationId xmlns:p14="http://schemas.microsoft.com/office/powerpoint/2010/main" val="24283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我今已深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主内之豐富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實足快我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歌唱心滿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足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但願我眾親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友於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靈恩皆有分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同到恩座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不竭用不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6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彼此代禱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我今為你祈求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你也為我祈求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我們彼此代求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代求永不休</a:t>
            </a:r>
          </a:p>
        </p:txBody>
      </p:sp>
    </p:spTree>
    <p:extLst>
      <p:ext uri="{BB962C8B-B14F-4D97-AF65-F5344CB8AC3E}">
        <p14:creationId xmlns:p14="http://schemas.microsoft.com/office/powerpoint/2010/main" val="23364888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328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【彼此代禱】</vt:lpstr>
      <vt:lpstr>【彼此代禱】</vt:lpstr>
      <vt:lpstr>【彼此代禱】</vt:lpstr>
      <vt:lpstr>【彼此代禱】</vt:lpstr>
      <vt:lpstr>【彼此代禱】</vt:lpstr>
      <vt:lpstr>【彼此代禱】</vt:lpstr>
      <vt:lpstr>【彼此代禱】</vt:lpstr>
      <vt:lpstr>【彼此代禱】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2020-09-20T11:33:33Z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