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6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FAC-D9F1-449D-99A4-7782F4FE09F5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EB9E-FC2F-45BD-894C-9C09980F2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  無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非是接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受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是主賜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下  在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我信之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後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我不自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誇  驕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傲亦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憎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榮耀都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1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拙  罪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惡管我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離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天父遠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主已尋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找  喜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樂萬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分</a:t>
            </a:r>
            <a:endParaRPr lang="en-US" altLang="zh-TW" sz="48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7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0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也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怕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3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88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情不能自禁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因深愛主  喜樂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明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人 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7560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2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</a:t>
            </a:r>
            <a:endParaRPr lang="en-US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  <a:endParaRPr lang="zh-TW" alt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90904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352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佈景主題1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  <vt:lpstr>我只是個罪人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我只是個罪人</dc:title>
  <dc:creator>DaTang</dc:creator>
  <cp:lastModifiedBy>Windows User</cp:lastModifiedBy>
  <cp:revision>9</cp:revision>
  <dcterms:created xsi:type="dcterms:W3CDTF">2019-05-05T01:55:21Z</dcterms:created>
  <dcterms:modified xsi:type="dcterms:W3CDTF">2020-08-03T13:05:32Z</dcterms:modified>
</cp:coreProperties>
</file>