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1603" r:id="rId2"/>
    <p:sldId id="1604" r:id="rId3"/>
    <p:sldId id="1605" r:id="rId4"/>
    <p:sldId id="1606" r:id="rId5"/>
    <p:sldId id="1607" r:id="rId6"/>
    <p:sldId id="1608" r:id="rId7"/>
    <p:sldId id="1609" r:id="rId8"/>
    <p:sldId id="1610" r:id="rId9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96" y="342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40346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62651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49132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6840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97189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01326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7969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5792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04853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8977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27685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2775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主拯救我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耶穌救主慈容前來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為要救我脱離罪債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從羞辱與罪惡苦害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用大恩拯救我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343472" y="1700808"/>
            <a:ext cx="1351226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3563402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主拯救我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從罪坑裏他拯救我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用慈愛手  他拯救我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在黑暗中  大顯恩光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讚美主名  他拯救我</a:t>
            </a:r>
          </a:p>
        </p:txBody>
      </p:sp>
    </p:spTree>
    <p:extLst>
      <p:ext uri="{BB962C8B-B14F-4D97-AF65-F5344CB8AC3E}">
        <p14:creationId xmlns:p14="http://schemas.microsoft.com/office/powerpoint/2010/main" val="2174545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主拯救我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主呼喚我久已等候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因我迷路終不回頭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我醒過來悔罪哀求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主赦罪拯救我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343472" y="1700808"/>
            <a:ext cx="1351226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2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346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主拯救我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從罪坑裏他拯救我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用慈愛手  他拯救我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在黑暗中  大顯恩光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讚美主名  他拯救我</a:t>
            </a:r>
          </a:p>
        </p:txBody>
      </p:sp>
    </p:spTree>
    <p:extLst>
      <p:ext uri="{BB962C8B-B14F-4D97-AF65-F5344CB8AC3E}">
        <p14:creationId xmlns:p14="http://schemas.microsoft.com/office/powerpoint/2010/main" val="1154424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主拯救我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看主的頭戴荆棘冕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手中尚有釘痕血點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如此大愛慰我憂心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主耶穌拯救我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343472" y="1700808"/>
            <a:ext cx="1351226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3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725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主拯救我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從罪坑裏他拯救我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用慈愛手  他拯救我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在黑暗中  大顯恩光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讚美主名  他拯救我</a:t>
            </a:r>
          </a:p>
        </p:txBody>
      </p:sp>
    </p:spTree>
    <p:extLst>
      <p:ext uri="{BB962C8B-B14F-4D97-AF65-F5344CB8AC3E}">
        <p14:creationId xmlns:p14="http://schemas.microsoft.com/office/powerpoint/2010/main" val="4103734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主拯救我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今我住在主耶穌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裏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依靠寶血全然無慮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救我之恩言難詳述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因主已拯救我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343472" y="1700808"/>
            <a:ext cx="1351226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4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507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主拯救我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從罪坑裏他拯救我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用慈愛手  他拯救我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在黑暗中  大顯恩光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讚美主名  他拯救我</a:t>
            </a:r>
          </a:p>
        </p:txBody>
      </p:sp>
    </p:spTree>
    <p:extLst>
      <p:ext uri="{BB962C8B-B14F-4D97-AF65-F5344CB8AC3E}">
        <p14:creationId xmlns:p14="http://schemas.microsoft.com/office/powerpoint/2010/main" val="428551301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</TotalTime>
  <Words>304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Microsoft JhengHei</vt:lpstr>
      <vt:lpstr>新細明體</vt:lpstr>
      <vt:lpstr>Arial</vt:lpstr>
      <vt:lpstr>Calibri</vt:lpstr>
      <vt:lpstr>Theme1</vt:lpstr>
      <vt:lpstr>【主拯救我】</vt:lpstr>
      <vt:lpstr>【主拯救我】</vt:lpstr>
      <vt:lpstr>【主拯救我】</vt:lpstr>
      <vt:lpstr>【主拯救我】</vt:lpstr>
      <vt:lpstr>【主拯救我】</vt:lpstr>
      <vt:lpstr>【主拯救我】</vt:lpstr>
      <vt:lpstr>【主拯救我】</vt:lpstr>
      <vt:lpstr>【主拯救我】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137</cp:revision>
  <dcterms:created xsi:type="dcterms:W3CDTF">2015-05-17T04:39:00Z</dcterms:created>
  <dcterms:modified xsi:type="dcterms:W3CDTF">2020-09-13T17:03:20Z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