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1606" r:id="rId2"/>
    <p:sldId id="1607" r:id="rId3"/>
    <p:sldId id="1608" r:id="rId4"/>
    <p:sldId id="1609" r:id="rId5"/>
    <p:sldId id="1610" r:id="rId6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682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588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18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368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74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3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15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40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98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46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71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090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吹起禧年號筒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吹起禧年號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筒  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音大喜之聲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天下萬民萬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姓  男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女老幼齊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禧年已到  大赦日期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禧年已到  大赦日期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被贖罪人歸家大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19336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89943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吹起禧年號筒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我從亞當元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祖  定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罪逐出樂園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今賴耶穌中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  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與天父相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禧年已到  大赦日期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禧年已到  大赦日期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真神遣子召我歸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19336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8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吹起禧年號筒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我本逆神從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慾  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為魔鬼之奴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救主於今代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  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我成彼門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禧年已到  大赦日期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禧年已到  大赦日期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真神遣子召我歸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依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19336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吹起禧年號筒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國宏開福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 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堂大設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人得蒙引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  皆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來飲食神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禧年已到  大赦日期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禧年已到  大赦日期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真神遣子召我歸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依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19336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96400" y="1600203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212760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吹起禧年號筒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羔羊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願往天下各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  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主聖名宣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掦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禧年已到  大赦日期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禧年已到  大赦日期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天父遣子召人得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19336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614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292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Theme1</vt:lpstr>
      <vt:lpstr>【吹起禧年號筒】</vt:lpstr>
      <vt:lpstr>【吹起禧年號筒】</vt:lpstr>
      <vt:lpstr>【吹起禧年號筒】</vt:lpstr>
      <vt:lpstr>【吹起禧年號筒】</vt:lpstr>
      <vt:lpstr>【吹起禧年號筒】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2020-09-13T17:11:20Z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