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60" r:id="rId6"/>
    <p:sldId id="264" r:id="rId7"/>
    <p:sldId id="262" r:id="rId8"/>
    <p:sldId id="265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2020/4/8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2020/4/8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2020/4/8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2020/4/8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2020/4/8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2020/4/8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2020/4/8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2020/4/8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2020/4/8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2020/4/8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2020/4/8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9E83-1B29-49CE-AA64-0CA30BAC09D0}" type="datetimeFigureOut">
              <a:rPr lang="zh-TW" altLang="en-US" smtClean="0"/>
              <a:pPr/>
              <a:t>2020/4/8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我就主時心憂傷身困倦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現蒙主愛使我心中欣然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污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416" y="1600201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 smtClean="0">
                <a:solidFill>
                  <a:srgbClr val="000066"/>
                </a:solidFill>
              </a:rPr>
              <a:t>1.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罪擔極重使我無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法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負起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仰望救主賜我力供我需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416" y="1600201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>
                <a:solidFill>
                  <a:srgbClr val="000066"/>
                </a:solidFill>
              </a:rPr>
              <a:t>2</a:t>
            </a:r>
            <a:r>
              <a:rPr lang="vi-VN" sz="5400" b="1" dirty="0" smtClean="0">
                <a:solidFill>
                  <a:srgbClr val="000066"/>
                </a:solidFill>
              </a:rPr>
              <a:t>.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我真深知總快不再定罪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主賜意外平安在我心內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416" y="1600201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>
                <a:solidFill>
                  <a:srgbClr val="000066"/>
                </a:solidFill>
              </a:rPr>
              <a:t>3</a:t>
            </a:r>
            <a:r>
              <a:rPr lang="vi-VN" sz="5400" b="1" dirty="0" smtClean="0">
                <a:solidFill>
                  <a:srgbClr val="000066"/>
                </a:solidFill>
              </a:rPr>
              <a:t>.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現在請你快來就我救主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主能除你罪污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主能除你罪污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在主愛中保守你走天路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主能除你罪污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416" y="1600201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>
                <a:solidFill>
                  <a:srgbClr val="000066"/>
                </a:solidFill>
              </a:rPr>
              <a:t>4</a:t>
            </a:r>
            <a:r>
              <a:rPr lang="vi-VN" sz="5400" b="1" dirty="0" smtClean="0">
                <a:solidFill>
                  <a:srgbClr val="000066"/>
                </a:solidFill>
              </a:rPr>
              <a:t>.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408</TotalTime>
  <Words>348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佈景主題1</vt:lpstr>
      <vt:lpstr>主除了我罪污</vt:lpstr>
      <vt:lpstr>主除了我罪污</vt:lpstr>
      <vt:lpstr>主除了我罪污</vt:lpstr>
      <vt:lpstr>主除了我罪污</vt:lpstr>
      <vt:lpstr>主除了我罪污</vt:lpstr>
      <vt:lpstr>主除了我罪污</vt:lpstr>
      <vt:lpstr>主除了我罪污</vt:lpstr>
      <vt:lpstr>主除了我罪污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主除了我罪污</dc:title>
  <dc:creator>大唐</dc:creator>
  <cp:lastModifiedBy>Windows User</cp:lastModifiedBy>
  <cp:revision>8</cp:revision>
  <dcterms:created xsi:type="dcterms:W3CDTF">2016-12-04T00:34:57Z</dcterms:created>
  <dcterms:modified xsi:type="dcterms:W3CDTF">2020-04-08T15:44:51Z</dcterms:modified>
</cp:coreProperties>
</file>