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220E-0C16-4867-A4FD-73A88C302897}" type="datetimeFigureOut">
              <a:rPr lang="vi-VN" smtClean="0"/>
              <a:t>03/04/2020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578F-B007-44AB-AAA8-A7B7A12E091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144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220E-0C16-4867-A4FD-73A88C302897}" type="datetimeFigureOut">
              <a:rPr lang="vi-VN" smtClean="0"/>
              <a:t>03/04/2020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578F-B007-44AB-AAA8-A7B7A12E091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6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220E-0C16-4867-A4FD-73A88C302897}" type="datetimeFigureOut">
              <a:rPr lang="vi-VN" smtClean="0"/>
              <a:t>03/04/2020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578F-B007-44AB-AAA8-A7B7A12E091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003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220E-0C16-4867-A4FD-73A88C302897}" type="datetimeFigureOut">
              <a:rPr lang="vi-VN" smtClean="0"/>
              <a:t>03/04/2020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578F-B007-44AB-AAA8-A7B7A12E091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050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220E-0C16-4867-A4FD-73A88C302897}" type="datetimeFigureOut">
              <a:rPr lang="vi-VN" smtClean="0"/>
              <a:t>03/04/2020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578F-B007-44AB-AAA8-A7B7A12E091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179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220E-0C16-4867-A4FD-73A88C302897}" type="datetimeFigureOut">
              <a:rPr lang="vi-VN" smtClean="0"/>
              <a:t>03/04/2020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578F-B007-44AB-AAA8-A7B7A12E091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1535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220E-0C16-4867-A4FD-73A88C302897}" type="datetimeFigureOut">
              <a:rPr lang="vi-VN" smtClean="0"/>
              <a:t>03/04/2020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578F-B007-44AB-AAA8-A7B7A12E091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48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220E-0C16-4867-A4FD-73A88C302897}" type="datetimeFigureOut">
              <a:rPr lang="vi-VN" smtClean="0"/>
              <a:t>03/04/2020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578F-B007-44AB-AAA8-A7B7A12E091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413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220E-0C16-4867-A4FD-73A88C302897}" type="datetimeFigureOut">
              <a:rPr lang="vi-VN" smtClean="0"/>
              <a:t>03/04/2020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578F-B007-44AB-AAA8-A7B7A12E091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978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220E-0C16-4867-A4FD-73A88C302897}" type="datetimeFigureOut">
              <a:rPr lang="vi-VN" smtClean="0"/>
              <a:t>03/04/2020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578F-B007-44AB-AAA8-A7B7A12E091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3774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220E-0C16-4867-A4FD-73A88C302897}" type="datetimeFigureOut">
              <a:rPr lang="vi-VN" smtClean="0"/>
              <a:t>03/04/2020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578F-B007-44AB-AAA8-A7B7A12E091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862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B220E-0C16-4867-A4FD-73A88C302897}" type="datetimeFigureOut">
              <a:rPr lang="vi-VN" smtClean="0"/>
              <a:t>03/04/2020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578F-B007-44AB-AAA8-A7B7A12E091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351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祂藏我靈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奇妙的救主就是耶穌我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奇妙的救主屬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藏我靈魂在於磐石洞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我得見喜樂江河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8779" y="1600201"/>
            <a:ext cx="1090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23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祂藏我靈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祂藏我靈魂在磐石洞穴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裡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乾渴之地得蔭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庇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藏我生命在祂大慈愛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裡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祂全能手來扶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持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祂全能手來扶持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6204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祂藏我靈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奇妙的救主就是耶穌我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將我的重擔挪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去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持保守我使我不至動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搖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賜我力量及所需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8779" y="1600201"/>
            <a:ext cx="1090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1592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祂藏我靈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祂藏我靈魂在磐石洞穴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裡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乾渴之地得蔭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庇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藏我生命在祂大慈愛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裡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祂全能手來扶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持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祂全能手來扶持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585694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188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Microsoft JhengHei</vt:lpstr>
      <vt:lpstr>新細明體</vt:lpstr>
      <vt:lpstr>Arial</vt:lpstr>
      <vt:lpstr>Calibri</vt:lpstr>
      <vt:lpstr>Times New Roman</vt:lpstr>
      <vt:lpstr>Theme1</vt:lpstr>
      <vt:lpstr>祂藏我靈</vt:lpstr>
      <vt:lpstr>祂藏我靈</vt:lpstr>
      <vt:lpstr>祂藏我靈</vt:lpstr>
      <vt:lpstr>祂藏我靈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祂藏我靈</dc:title>
  <dc:creator>Windows User</dc:creator>
  <cp:lastModifiedBy>Windows User</cp:lastModifiedBy>
  <cp:revision>4</cp:revision>
  <dcterms:created xsi:type="dcterms:W3CDTF">2020-04-03T14:01:11Z</dcterms:created>
  <dcterms:modified xsi:type="dcterms:W3CDTF">2020-04-03T14:07:02Z</dcterms:modified>
</cp:coreProperties>
</file>