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7E54-EC58-4680-B10E-8A37EAA111F0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58AA-9468-4E71-A268-3A59380EFD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770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7E54-EC58-4680-B10E-8A37EAA111F0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58AA-9468-4E71-A268-3A59380EFD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726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7E54-EC58-4680-B10E-8A37EAA111F0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58AA-9468-4E71-A268-3A59380EFD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466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7E54-EC58-4680-B10E-8A37EAA111F0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58AA-9468-4E71-A268-3A59380EFD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033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7E54-EC58-4680-B10E-8A37EAA111F0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58AA-9468-4E71-A268-3A59380EFD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806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7E54-EC58-4680-B10E-8A37EAA111F0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58AA-9468-4E71-A268-3A59380EFD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563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7E54-EC58-4680-B10E-8A37EAA111F0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58AA-9468-4E71-A268-3A59380EFD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329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7E54-EC58-4680-B10E-8A37EAA111F0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58AA-9468-4E71-A268-3A59380EFD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342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7E54-EC58-4680-B10E-8A37EAA111F0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58AA-9468-4E71-A268-3A59380EFD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744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7E54-EC58-4680-B10E-8A37EAA111F0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58AA-9468-4E71-A268-3A59380EFD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787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7E54-EC58-4680-B10E-8A37EAA111F0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58AA-9468-4E71-A268-3A59380EFD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286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E7E54-EC58-4680-B10E-8A37EAA111F0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958AA-9468-4E71-A268-3A59380EFDC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310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各各他的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你看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穌背著十字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什麼不說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話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步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步  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向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  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叫各各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心為我們釘十架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940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各各他的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噢耶穌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血為我流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真知這全是為了愛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噢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的主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著愛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受痛苦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著愛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我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贖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182396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95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Times New Roman</vt:lpstr>
      <vt:lpstr>Theme1</vt:lpstr>
      <vt:lpstr>各各他的愛</vt:lpstr>
      <vt:lpstr>各各他的愛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各各他的愛</dc:title>
  <dc:creator>Windows User</dc:creator>
  <cp:lastModifiedBy>Windows User</cp:lastModifiedBy>
  <cp:revision>2</cp:revision>
  <dcterms:created xsi:type="dcterms:W3CDTF">2020-04-07T15:49:17Z</dcterms:created>
  <dcterms:modified xsi:type="dcterms:W3CDTF">2020-04-07T15:54:49Z</dcterms:modified>
</cp:coreProperties>
</file>