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223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640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43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250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18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4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021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47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597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74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540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31F01-FF26-4F4F-A0DD-DC55A89BA8F5}" type="datetimeFigureOut">
              <a:rPr lang="vi-VN" smtClean="0"/>
              <a:t>07/04/2020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61C9-7FBF-401C-BB82-BF329B5E9E5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748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康熙</a:t>
            </a:r>
            <a:r>
              <a:rPr lang="zh-CN" altLang="en-US" sz="4800" b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</a:t>
            </a:r>
            <a:r>
              <a:rPr lang="zh-CN" altLang="en-US" sz="4800" b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vi-VN" sz="4800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功成十架血成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溪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丈恩流分自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西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身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列四衙半夜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路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方三背兩番雞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五千鞭撻寸膚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裂  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尺懸垂二盜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慘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慟八垓驚九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言一畢萬靈啼</a:t>
            </a:r>
          </a:p>
          <a:p>
            <a:pPr marL="0" indent="0" algn="ctr">
              <a:buNone/>
            </a:pPr>
            <a:endParaRPr lang="vi-VN" sz="5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2722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</TotalTime>
  <Words>60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Times New Roman</vt:lpstr>
      <vt:lpstr>Theme1</vt:lpstr>
      <vt:lpstr>康熙十架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康熙十架詩</dc:title>
  <dc:creator>Windows User</dc:creator>
  <cp:lastModifiedBy>Windows User</cp:lastModifiedBy>
  <cp:revision>2</cp:revision>
  <dcterms:created xsi:type="dcterms:W3CDTF">2020-04-07T15:07:16Z</dcterms:created>
  <dcterms:modified xsi:type="dcterms:W3CDTF">2020-04-07T15:40:56Z</dcterms:modified>
</cp:coreProperties>
</file>