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47A2-F02C-424A-9656-916B5CD7DE1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47A2-F02C-424A-9656-916B5CD7DE1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47A2-F02C-424A-9656-916B5CD7DE1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47A2-F02C-424A-9656-916B5CD7DE1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47A2-F02C-424A-9656-916B5CD7DE1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47A2-F02C-424A-9656-916B5CD7DE1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47A2-F02C-424A-9656-916B5CD7DE1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47A2-F02C-424A-9656-916B5CD7DE1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47A2-F02C-424A-9656-916B5CD7DE1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47A2-F02C-424A-9656-916B5CD7DE1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47A2-F02C-424A-9656-916B5CD7DE1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947A2-F02C-424A-9656-916B5CD7DE1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為我</a:t>
            </a:r>
            <a:endParaRPr lang="en-US" sz="48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聖城耶路撒冷 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亂民呼喊之聲 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神子城外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捨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身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為我   為我   為我</a:t>
            </a:r>
            <a:endParaRPr lang="en-US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322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為我</a:t>
            </a:r>
            <a:endParaRPr lang="en-US" sz="48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頭戴荆棘冠冕 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血汗下流滿面 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擔負十架在肩 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為我   為我   為我</a:t>
            </a:r>
            <a:endParaRPr lang="en-US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213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為我</a:t>
            </a:r>
            <a:endParaRPr lang="en-US" sz="48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所想所講所行 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照神旨意完成 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袮今情願捨命 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為我   為我   為我</a:t>
            </a:r>
            <a:endParaRPr lang="en-US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6619039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8</TotalTime>
  <Words>78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Church Theme</vt:lpstr>
      <vt:lpstr>為我</vt:lpstr>
      <vt:lpstr>為我</vt:lpstr>
      <vt:lpstr>為我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為我</dc:title>
  <dc:creator>Windows User</dc:creator>
  <cp:lastModifiedBy>Windows User</cp:lastModifiedBy>
  <cp:revision>5</cp:revision>
  <dcterms:created xsi:type="dcterms:W3CDTF">2019-04-16T09:04:22Z</dcterms:created>
  <dcterms:modified xsi:type="dcterms:W3CDTF">2020-04-07T15:06:54Z</dcterms:modified>
</cp:coreProperties>
</file>