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61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57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188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085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651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221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541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13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683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154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427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B43D-E6F4-42DA-9392-163DF9264F14}" type="datetimeFigureOut">
              <a:rPr lang="vi-VN" smtClean="0"/>
              <a:t>08/04/2020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B048-5D01-4ABF-A68C-D8D228309A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05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Quyền trong huyết Jê-sus</a:t>
            </a:r>
            <a:endParaRPr lang="vi-V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 smtClean="0"/>
              <a:t>Tâm linh ai kia đương mong thoát ác căn</a:t>
            </a:r>
          </a:p>
          <a:p>
            <a:pPr marL="0" indent="0" algn="ctr">
              <a:buNone/>
            </a:pPr>
            <a:r>
              <a:rPr lang="vi-VN" sz="4000" b="1" dirty="0" smtClean="0"/>
              <a:t>Do quyền trong dòng huyết </a:t>
            </a:r>
          </a:p>
          <a:p>
            <a:pPr marL="0" indent="0" algn="ctr">
              <a:buNone/>
            </a:pPr>
            <a:r>
              <a:rPr lang="vi-VN" sz="4000" b="1" dirty="0"/>
              <a:t>Q</a:t>
            </a:r>
            <a:r>
              <a:rPr lang="vi-VN" sz="4000" b="1" dirty="0" smtClean="0"/>
              <a:t>uyền huyết Jê-sus</a:t>
            </a:r>
          </a:p>
          <a:p>
            <a:pPr marL="0" indent="0" algn="ctr">
              <a:buNone/>
            </a:pPr>
            <a:r>
              <a:rPr lang="vi-VN" sz="4000" b="1" dirty="0" smtClean="0"/>
              <a:t>Ai kia đương mong linh năng thắng quỉ dữ chăng</a:t>
            </a:r>
          </a:p>
          <a:p>
            <a:pPr marL="0" indent="0" algn="ctr">
              <a:buNone/>
            </a:pPr>
            <a:r>
              <a:rPr lang="vi-VN" sz="4000" b="1" dirty="0" smtClean="0"/>
              <a:t>Do quyền mầu nhiệm bấy huyết Jê-sus</a:t>
            </a:r>
            <a:endParaRPr lang="vi-V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1450" y="1600201"/>
            <a:ext cx="87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258281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Quyền trong huyết Jê-sus</a:t>
            </a:r>
            <a:endParaRPr lang="vi-V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 smtClean="0"/>
              <a:t>Quyền trong huyết huyết </a:t>
            </a:r>
          </a:p>
          <a:p>
            <a:pPr marL="0" indent="0" algn="ctr">
              <a:buNone/>
            </a:pPr>
            <a:r>
              <a:rPr lang="vi-VN" sz="4000" b="1" dirty="0" smtClean="0"/>
              <a:t>huyết linh năng vẹn toàn</a:t>
            </a:r>
          </a:p>
          <a:p>
            <a:pPr marL="0" indent="0" algn="ctr">
              <a:buNone/>
            </a:pPr>
            <a:r>
              <a:rPr lang="vi-VN" sz="4000" b="1" dirty="0" smtClean="0"/>
              <a:t>Quyền trong huyết Chiên Con Thánh</a:t>
            </a:r>
          </a:p>
          <a:p>
            <a:pPr marL="0" indent="0" algn="ctr">
              <a:buNone/>
            </a:pPr>
            <a:r>
              <a:rPr lang="vi-VN" sz="4000" b="1" dirty="0"/>
              <a:t>Quyền trong huyết huyết </a:t>
            </a:r>
          </a:p>
          <a:p>
            <a:pPr marL="0" indent="0" algn="ctr">
              <a:buNone/>
            </a:pPr>
            <a:r>
              <a:rPr lang="vi-VN" sz="4000" b="1" dirty="0"/>
              <a:t>huyết linh năng vẹn </a:t>
            </a:r>
            <a:r>
              <a:rPr lang="vi-VN" sz="4000" b="1" dirty="0" smtClean="0"/>
              <a:t>toàn</a:t>
            </a:r>
          </a:p>
          <a:p>
            <a:pPr marL="0" indent="0" algn="ctr">
              <a:buNone/>
            </a:pPr>
            <a:r>
              <a:rPr lang="vi-VN" sz="4000" b="1" dirty="0" smtClean="0"/>
              <a:t>Quyền năng do huyết báu Chiên Con lành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04826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Quyền trong huyết Jê-sus</a:t>
            </a:r>
            <a:endParaRPr lang="vi-V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 smtClean="0"/>
              <a:t>Ai mong ly khai kiêu căng lẫn cả ác dục</a:t>
            </a:r>
          </a:p>
          <a:p>
            <a:pPr marL="0" indent="0" algn="ctr">
              <a:buNone/>
            </a:pPr>
            <a:r>
              <a:rPr lang="vi-VN" sz="4000" b="1" dirty="0"/>
              <a:t>Do quyền trong dòng huyết </a:t>
            </a:r>
          </a:p>
          <a:p>
            <a:pPr marL="0" indent="0" algn="ctr">
              <a:buNone/>
            </a:pPr>
            <a:r>
              <a:rPr lang="vi-VN" sz="4000" b="1" dirty="0"/>
              <a:t>Quyền huyết </a:t>
            </a:r>
            <a:r>
              <a:rPr lang="vi-VN" sz="4000" b="1" dirty="0" smtClean="0"/>
              <a:t>Jê-sus</a:t>
            </a:r>
          </a:p>
          <a:p>
            <a:pPr marL="0" indent="0" algn="ctr">
              <a:buNone/>
            </a:pPr>
            <a:r>
              <a:rPr lang="vi-VN" sz="4000" b="1" dirty="0" smtClean="0"/>
              <a:t>Do linh nguyên Gô-gô-tha rửa hết uế tục</a:t>
            </a:r>
          </a:p>
          <a:p>
            <a:pPr marL="0" indent="0" algn="ctr">
              <a:buNone/>
            </a:pPr>
            <a:r>
              <a:rPr lang="vi-VN" sz="4000" b="1" dirty="0"/>
              <a:t>Do quyền mầu nhiệm bấy huyết </a:t>
            </a:r>
            <a:r>
              <a:rPr lang="vi-VN" sz="4000" b="1" dirty="0" smtClean="0"/>
              <a:t>Jê-sus</a:t>
            </a:r>
            <a:endParaRPr lang="vi-V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1450" y="1600201"/>
            <a:ext cx="87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2</a:t>
            </a:r>
            <a:r>
              <a:rPr lang="vi-VN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229383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Quyền trong huyết Jê-sus</a:t>
            </a:r>
            <a:endParaRPr lang="vi-V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 smtClean="0"/>
              <a:t>Quyền trong huyết huyết </a:t>
            </a:r>
          </a:p>
          <a:p>
            <a:pPr marL="0" indent="0" algn="ctr">
              <a:buNone/>
            </a:pPr>
            <a:r>
              <a:rPr lang="vi-VN" sz="4000" b="1" dirty="0" smtClean="0"/>
              <a:t>huyết linh năng vẹn toàn</a:t>
            </a:r>
          </a:p>
          <a:p>
            <a:pPr marL="0" indent="0" algn="ctr">
              <a:buNone/>
            </a:pPr>
            <a:r>
              <a:rPr lang="vi-VN" sz="4000" b="1" dirty="0" smtClean="0"/>
              <a:t>Quyền trong huyết Chiên Con Thánh</a:t>
            </a:r>
          </a:p>
          <a:p>
            <a:pPr marL="0" indent="0" algn="ctr">
              <a:buNone/>
            </a:pPr>
            <a:r>
              <a:rPr lang="vi-VN" sz="4000" b="1" dirty="0"/>
              <a:t>Quyền trong huyết huyết </a:t>
            </a:r>
          </a:p>
          <a:p>
            <a:pPr marL="0" indent="0" algn="ctr">
              <a:buNone/>
            </a:pPr>
            <a:r>
              <a:rPr lang="vi-VN" sz="4000" b="1" dirty="0"/>
              <a:t>huyết linh năng vẹn </a:t>
            </a:r>
            <a:r>
              <a:rPr lang="vi-VN" sz="4000" b="1" dirty="0" smtClean="0"/>
              <a:t>toàn</a:t>
            </a:r>
          </a:p>
          <a:p>
            <a:pPr marL="0" indent="0" algn="ctr">
              <a:buNone/>
            </a:pPr>
            <a:r>
              <a:rPr lang="vi-VN" sz="4000" b="1" dirty="0" smtClean="0"/>
              <a:t>Quyền năng do huyết báu Chiên Con lành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35197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Quyền trong huyết Jê-sus</a:t>
            </a:r>
            <a:endParaRPr lang="vi-V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 smtClean="0"/>
              <a:t>Tâm linh ai kia mong cho trắng quá tuyết không</a:t>
            </a:r>
          </a:p>
          <a:p>
            <a:pPr marL="0" indent="0" algn="ctr">
              <a:buNone/>
            </a:pPr>
            <a:r>
              <a:rPr lang="vi-VN" sz="4000" b="1" dirty="0" smtClean="0"/>
              <a:t>Do </a:t>
            </a:r>
            <a:r>
              <a:rPr lang="vi-VN" sz="4000" b="1" dirty="0"/>
              <a:t>quyền trong dòng huyết </a:t>
            </a:r>
          </a:p>
          <a:p>
            <a:pPr marL="0" indent="0" algn="ctr">
              <a:buNone/>
            </a:pPr>
            <a:r>
              <a:rPr lang="vi-VN" sz="4000" b="1" dirty="0"/>
              <a:t>Quyền huyết </a:t>
            </a:r>
            <a:r>
              <a:rPr lang="vi-VN" sz="4000" b="1" dirty="0" smtClean="0"/>
              <a:t>Jê-sus</a:t>
            </a:r>
          </a:p>
          <a:p>
            <a:pPr marL="0" indent="0" algn="ctr">
              <a:buNone/>
            </a:pPr>
            <a:r>
              <a:rPr lang="vi-VN" sz="4000" b="1" dirty="0" smtClean="0"/>
              <a:t>Do sông linh kia bao ô điểm rửa trắng trong</a:t>
            </a:r>
          </a:p>
          <a:p>
            <a:pPr marL="0" indent="0" algn="ctr">
              <a:buNone/>
            </a:pPr>
            <a:r>
              <a:rPr lang="vi-VN" sz="4000" b="1" dirty="0" smtClean="0"/>
              <a:t>Do </a:t>
            </a:r>
            <a:r>
              <a:rPr lang="vi-VN" sz="4000" b="1" dirty="0"/>
              <a:t>quyền mầu nhiệm bấy huyết </a:t>
            </a:r>
            <a:r>
              <a:rPr lang="vi-VN" sz="4000" b="1" dirty="0" smtClean="0"/>
              <a:t>Jê-sus</a:t>
            </a:r>
            <a:endParaRPr lang="vi-V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1450" y="892315"/>
            <a:ext cx="87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269080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Quyền trong huyết Jê-sus</a:t>
            </a:r>
            <a:endParaRPr lang="vi-V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 smtClean="0"/>
              <a:t>Quyền trong huyết huyết </a:t>
            </a:r>
          </a:p>
          <a:p>
            <a:pPr marL="0" indent="0" algn="ctr">
              <a:buNone/>
            </a:pPr>
            <a:r>
              <a:rPr lang="vi-VN" sz="4000" b="1" dirty="0" smtClean="0"/>
              <a:t>huyết linh năng vẹn toàn</a:t>
            </a:r>
          </a:p>
          <a:p>
            <a:pPr marL="0" indent="0" algn="ctr">
              <a:buNone/>
            </a:pPr>
            <a:r>
              <a:rPr lang="vi-VN" sz="4000" b="1" dirty="0" smtClean="0"/>
              <a:t>Quyền trong huyết Chiên Con Thánh</a:t>
            </a:r>
          </a:p>
          <a:p>
            <a:pPr marL="0" indent="0" algn="ctr">
              <a:buNone/>
            </a:pPr>
            <a:r>
              <a:rPr lang="vi-VN" sz="4000" b="1" dirty="0"/>
              <a:t>Quyền trong huyết huyết </a:t>
            </a:r>
          </a:p>
          <a:p>
            <a:pPr marL="0" indent="0" algn="ctr">
              <a:buNone/>
            </a:pPr>
            <a:r>
              <a:rPr lang="vi-VN" sz="4000" b="1" dirty="0"/>
              <a:t>huyết linh năng vẹn </a:t>
            </a:r>
            <a:r>
              <a:rPr lang="vi-VN" sz="4000" b="1" dirty="0" smtClean="0"/>
              <a:t>toàn</a:t>
            </a:r>
          </a:p>
          <a:p>
            <a:pPr marL="0" indent="0" algn="ctr">
              <a:buNone/>
            </a:pPr>
            <a:r>
              <a:rPr lang="vi-VN" sz="4000" b="1" dirty="0" smtClean="0"/>
              <a:t>Quyền năng do huyết báu Chiên Con lành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79996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Quyền trong huyết Jê-sus</a:t>
            </a:r>
            <a:endParaRPr lang="vi-V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 smtClean="0"/>
              <a:t>Ai mong dâng công cho Vua Thánh Jê-sus ư </a:t>
            </a:r>
          </a:p>
          <a:p>
            <a:pPr marL="0" indent="0" algn="ctr">
              <a:buNone/>
            </a:pPr>
            <a:r>
              <a:rPr lang="vi-VN" sz="4000" b="1" dirty="0" smtClean="0"/>
              <a:t>Do </a:t>
            </a:r>
            <a:r>
              <a:rPr lang="vi-VN" sz="4000" b="1" dirty="0"/>
              <a:t>quyền trong dòng huyết </a:t>
            </a:r>
          </a:p>
          <a:p>
            <a:pPr marL="0" indent="0" algn="ctr">
              <a:buNone/>
            </a:pPr>
            <a:r>
              <a:rPr lang="vi-VN" sz="4000" b="1" dirty="0"/>
              <a:t>Quyền huyết </a:t>
            </a:r>
            <a:r>
              <a:rPr lang="vi-VN" sz="4000" b="1" dirty="0" smtClean="0"/>
              <a:t>Jê-sus</a:t>
            </a:r>
          </a:p>
          <a:p>
            <a:pPr marL="0" indent="0" algn="ctr">
              <a:buNone/>
            </a:pPr>
            <a:r>
              <a:rPr lang="vi-VN" sz="4000" b="1" dirty="0" smtClean="0"/>
              <a:t>Ai ưa luôn luôn ca cung chúc Cứu Chúa ư</a:t>
            </a:r>
          </a:p>
          <a:p>
            <a:pPr marL="0" indent="0" algn="ctr">
              <a:buNone/>
            </a:pPr>
            <a:r>
              <a:rPr lang="vi-VN" sz="4000" b="1" dirty="0" smtClean="0"/>
              <a:t>Do </a:t>
            </a:r>
            <a:r>
              <a:rPr lang="vi-VN" sz="4000" b="1" dirty="0"/>
              <a:t>quyền mầu nhiệm bấy huyết </a:t>
            </a:r>
            <a:r>
              <a:rPr lang="vi-VN" sz="4000" b="1" dirty="0" smtClean="0"/>
              <a:t>Jê-sus</a:t>
            </a:r>
            <a:endParaRPr lang="vi-V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00201"/>
            <a:ext cx="87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/>
              <a:t>4.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48200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Quyền trong huyết Jê-sus</a:t>
            </a:r>
            <a:endParaRPr lang="vi-V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 smtClean="0"/>
              <a:t>Quyền trong huyết huyết </a:t>
            </a:r>
          </a:p>
          <a:p>
            <a:pPr marL="0" indent="0" algn="ctr">
              <a:buNone/>
            </a:pPr>
            <a:r>
              <a:rPr lang="vi-VN" sz="4000" b="1" dirty="0" smtClean="0"/>
              <a:t>huyết linh năng vẹn toàn</a:t>
            </a:r>
          </a:p>
          <a:p>
            <a:pPr marL="0" indent="0" algn="ctr">
              <a:buNone/>
            </a:pPr>
            <a:r>
              <a:rPr lang="vi-VN" sz="4000" b="1" dirty="0" smtClean="0"/>
              <a:t>Quyền trong huyết Chiên Con Thánh</a:t>
            </a:r>
          </a:p>
          <a:p>
            <a:pPr marL="0" indent="0" algn="ctr">
              <a:buNone/>
            </a:pPr>
            <a:r>
              <a:rPr lang="vi-VN" sz="4000" b="1" dirty="0"/>
              <a:t>Quyền trong huyết huyết </a:t>
            </a:r>
          </a:p>
          <a:p>
            <a:pPr marL="0" indent="0" algn="ctr">
              <a:buNone/>
            </a:pPr>
            <a:r>
              <a:rPr lang="vi-VN" sz="4000" b="1" dirty="0"/>
              <a:t>huyết linh năng vẹn </a:t>
            </a:r>
            <a:r>
              <a:rPr lang="vi-VN" sz="4000" b="1" dirty="0" smtClean="0"/>
              <a:t>toàn</a:t>
            </a:r>
          </a:p>
          <a:p>
            <a:pPr marL="0" indent="0" algn="ctr">
              <a:buNone/>
            </a:pPr>
            <a:r>
              <a:rPr lang="vi-VN" sz="4000" b="1" dirty="0" smtClean="0"/>
              <a:t>Quyền năng do huyết báu Chiên Con lành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40140878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304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Calibri</vt:lpstr>
      <vt:lpstr>Theme1</vt:lpstr>
      <vt:lpstr>Quyền trong huyết Jê-sus</vt:lpstr>
      <vt:lpstr>Quyền trong huyết Jê-sus</vt:lpstr>
      <vt:lpstr>Quyền trong huyết Jê-sus</vt:lpstr>
      <vt:lpstr>Quyền trong huyết Jê-sus</vt:lpstr>
      <vt:lpstr>Quyền trong huyết Jê-sus</vt:lpstr>
      <vt:lpstr>Quyền trong huyết Jê-sus</vt:lpstr>
      <vt:lpstr>Quyền trong huyết Jê-sus</vt:lpstr>
      <vt:lpstr>Quyền trong huyết Jê-sus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Quyền trong huyết Jê-sus</dc:title>
  <dc:creator>Windows User</dc:creator>
  <cp:lastModifiedBy>Windows User</cp:lastModifiedBy>
  <cp:revision>3</cp:revision>
  <dcterms:created xsi:type="dcterms:W3CDTF">2020-04-08T10:23:31Z</dcterms:created>
  <dcterms:modified xsi:type="dcterms:W3CDTF">2020-04-08T10:37:32Z</dcterms:modified>
</cp:coreProperties>
</file>