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59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762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0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98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04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996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39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171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596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375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26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573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面對面見基督救主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面對面將要如何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等到見曾受死耶穌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面對面滿心快樂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583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我必面對面見救主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遠超乎眾星之處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面對面與主同輝煌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不久必親見救主</a:t>
            </a:r>
          </a:p>
        </p:txBody>
      </p:sp>
    </p:spTree>
    <p:extLst>
      <p:ext uri="{BB962C8B-B14F-4D97-AF65-F5344CB8AC3E}">
        <p14:creationId xmlns:p14="http://schemas.microsoft.com/office/powerpoint/2010/main" val="408776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今見主還不甚顯明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有黑影隔在中間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有福日不久快臨到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此時喜見主榮臉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我必面對面見救主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遠超乎眾星之處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面對面與主同輝煌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不久必親見救主</a:t>
            </a:r>
          </a:p>
        </p:txBody>
      </p:sp>
    </p:spTree>
    <p:extLst>
      <p:ext uri="{BB962C8B-B14F-4D97-AF65-F5344CB8AC3E}">
        <p14:creationId xmlns:p14="http://schemas.microsoft.com/office/powerpoint/2010/main" val="103130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主顯現時何等快樂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放逐愁苦全消清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曲窪道路填修平直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奧祕事盡必知明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我必面對面見救主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遠超乎眾星之處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面對面與主同輝煌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不久必親見救主</a:t>
            </a:r>
          </a:p>
        </p:txBody>
      </p:sp>
    </p:spTree>
    <p:extLst>
      <p:ext uri="{BB962C8B-B14F-4D97-AF65-F5344CB8AC3E}">
        <p14:creationId xmlns:p14="http://schemas.microsoft.com/office/powerpoint/2010/main" val="313530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面對面最快樂良辰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面對面萬事知清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面對面見救贖耶穌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何等愛何等慈仁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0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我必面對面見救主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遠超乎眾星之處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面對面與主同輝煌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不久必親見救主</a:t>
            </a:r>
          </a:p>
        </p:txBody>
      </p:sp>
    </p:spTree>
    <p:extLst>
      <p:ext uri="{BB962C8B-B14F-4D97-AF65-F5344CB8AC3E}">
        <p14:creationId xmlns:p14="http://schemas.microsoft.com/office/powerpoint/2010/main" val="18787771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288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【面對面】</vt:lpstr>
      <vt:lpstr>【面對面】</vt:lpstr>
      <vt:lpstr>【面對面】</vt:lpstr>
      <vt:lpstr>【面對面】</vt:lpstr>
      <vt:lpstr>【面對面】</vt:lpstr>
      <vt:lpstr>【面對面】</vt:lpstr>
      <vt:lpstr>【面對面】</vt:lpstr>
      <vt:lpstr>【面對面】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2020-10-19T11:40:47Z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