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7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63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1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49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7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3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0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20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3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93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8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0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歌詠耶穌權能仁愛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頌其憐憫大恩波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在光明榮耀之福地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主曾為我備寓所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6030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我大眾去到天國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那日期真是歡喜大安樂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我大眾見耶穌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一同唱榮耀得勝歌</a:t>
            </a:r>
          </a:p>
        </p:txBody>
      </p:sp>
    </p:spTree>
    <p:extLst>
      <p:ext uri="{BB962C8B-B14F-4D97-AF65-F5344CB8AC3E}">
        <p14:creationId xmlns:p14="http://schemas.microsoft.com/office/powerpoint/2010/main" val="17237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我今如同旅客行路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滿天黑雲蓋前途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若我得到榮華勝地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絕無歎息無愁苦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4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我大眾去到天國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那日期真是歡喜大安樂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我大眾見耶穌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一同唱榮耀得勝歌</a:t>
            </a:r>
          </a:p>
        </p:txBody>
      </p:sp>
    </p:spTree>
    <p:extLst>
      <p:ext uri="{BB962C8B-B14F-4D97-AF65-F5344CB8AC3E}">
        <p14:creationId xmlns:p14="http://schemas.microsoft.com/office/powerpoint/2010/main" val="20157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我們當要堅心忍耐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日日靠主作聖工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專心望主盡撇世務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平安充滿我心中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我大眾去到天國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那日期真是歡喜大安樂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我大眾見耶穌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一同唱榮耀得勝歌</a:t>
            </a:r>
          </a:p>
        </p:txBody>
      </p:sp>
    </p:spTree>
    <p:extLst>
      <p:ext uri="{BB962C8B-B14F-4D97-AF65-F5344CB8AC3E}">
        <p14:creationId xmlns:p14="http://schemas.microsoft.com/office/powerpoint/2010/main" val="41201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進前領主寶貝賞賜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天國榮華速顯現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珍珠天門不久放開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我可遊行金衢面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大眾到天國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我大眾去到天國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那日期真是歡喜大安樂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我大眾見耶穌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一同唱榮耀得勝歌</a:t>
            </a:r>
          </a:p>
        </p:txBody>
      </p:sp>
    </p:spTree>
    <p:extLst>
      <p:ext uri="{BB962C8B-B14F-4D97-AF65-F5344CB8AC3E}">
        <p14:creationId xmlns:p14="http://schemas.microsoft.com/office/powerpoint/2010/main" val="14734723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308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【大眾到天國】</vt:lpstr>
      <vt:lpstr>【大眾到天國】</vt:lpstr>
      <vt:lpstr>【大眾到天國】</vt:lpstr>
      <vt:lpstr>【大眾到天國】</vt:lpstr>
      <vt:lpstr>【大眾到天國】</vt:lpstr>
      <vt:lpstr>【大眾到天國】</vt:lpstr>
      <vt:lpstr>【大眾到天國】</vt:lpstr>
      <vt:lpstr>【大眾到天國】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2020-10-19T11:45:41Z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