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773-9005-4F12-B2DA-7C82DD83917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7FA8-EEA6-4D69-B7BC-EFAE176011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不斷讚美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哈利路 哈利路 哈利路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哈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亞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唱讚美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哈利路 哈利路 哈利路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哈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利路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亞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聲讚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98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不斷讚美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每天每刻讓我感謝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白天夜晚讓我歌唱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每天每刻讓我感謝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不斷讚美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7098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70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不斷讚美</vt:lpstr>
      <vt:lpstr>不斷讚美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不斷讚美</dc:title>
  <dc:creator>Windows User</dc:creator>
  <cp:lastModifiedBy>Windows User</cp:lastModifiedBy>
  <cp:revision>1</cp:revision>
  <dcterms:created xsi:type="dcterms:W3CDTF">2019-09-07T09:51:53Z</dcterms:created>
  <dcterms:modified xsi:type="dcterms:W3CDTF">2019-09-07T09:53:57Z</dcterms:modified>
</cp:coreProperties>
</file>