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9D406-052F-4A10-9E46-1981B37A1123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01D5-0A6E-4F29-975C-248255FF80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神愛滔滔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活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水淙淙湧流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神愛無限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憐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憫沒變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遷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遠都不會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動搖 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始終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不轉變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恩主的信實似高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深恩廣闊萬里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428639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55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主愛必堅固</vt:lpstr>
      <vt:lpstr>主愛必堅固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datang</dc:creator>
  <cp:lastModifiedBy>Windows User</cp:lastModifiedBy>
  <cp:revision>2</cp:revision>
  <dcterms:created xsi:type="dcterms:W3CDTF">2014-08-30T08:10:21Z</dcterms:created>
  <dcterms:modified xsi:type="dcterms:W3CDTF">2019-09-07T08:53:15Z</dcterms:modified>
</cp:coreProperties>
</file>