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BEA9-D391-447B-A819-7D2A28D2C1E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B0F7-F316-4E6D-81B9-A485149DAA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生活世上幸福多</a:t>
            </a:r>
            <a:r>
              <a:rPr 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zh-TW" altLang="en-US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樣樣豐富主愛我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父造人像首歌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開心音符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天天播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主愛</a:t>
            </a:r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星為我伴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奏  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跟我握手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天地海合奏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都表明主的愛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</TotalTime>
  <Words>55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主愛我</vt:lpstr>
      <vt:lpstr>主愛我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主愛我</dc:title>
  <dc:creator>DAIDUONG</dc:creator>
  <cp:lastModifiedBy>Windows User</cp:lastModifiedBy>
  <cp:revision>2</cp:revision>
  <dcterms:created xsi:type="dcterms:W3CDTF">2013-05-18T12:31:01Z</dcterms:created>
  <dcterms:modified xsi:type="dcterms:W3CDTF">2019-09-07T09:04:34Z</dcterms:modified>
</cp:coreProperties>
</file>