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C270-FC28-4AC5-8AFF-223843BA4068}" type="datetimeFigureOut">
              <a:rPr lang="zh-TW" altLang="en-US" smtClean="0"/>
              <a:pPr/>
              <a:t>2019/9/7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D570-B710-45F1-BB64-7FCC65B1202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同來讚美齊共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來讚美齊共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  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出生命的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懷著滿信念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一生不改變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靠恩主引導每天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前路滿盼望  歡欣將心獻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願恩主每日記念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同來讚美齊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來讚美齊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en-US" altLang="zh-CN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利路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跳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生命的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同來讚美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懷著滿信念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一生不改變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靠恩主引導每天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前路滿盼望  歡欣將心獻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願恩主每日記念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152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佈景主題1</vt:lpstr>
      <vt:lpstr>同來讚美</vt:lpstr>
      <vt:lpstr>同來讚美</vt:lpstr>
      <vt:lpstr>同來讚美</vt:lpstr>
      <vt:lpstr>同來讚美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同來讚美</dc:title>
  <dc:creator>大唐</dc:creator>
  <cp:lastModifiedBy>Windows User</cp:lastModifiedBy>
  <cp:revision>3</cp:revision>
  <dcterms:created xsi:type="dcterms:W3CDTF">2018-06-23T12:13:28Z</dcterms:created>
  <dcterms:modified xsi:type="dcterms:W3CDTF">2019-09-07T09:00:08Z</dcterms:modified>
</cp:coreProperties>
</file>