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7410-8AC0-4180-BD93-2B92283356E4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神是永活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全能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55521"/>
            <a:ext cx="9144000" cy="303857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用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鼓樂歌頌  神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是永活全能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浩大救恩世上難尋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用生命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稱謝  神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是永活全能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活在我心信實到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永恆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神是永活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全能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" y="1355521"/>
            <a:ext cx="9143999" cy="362726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歡呼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歌唱  讓世間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此刻知道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當將心意盡變新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高聲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宣講  讓世間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此刻緊記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神回來時候漸近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87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神是永活全能</vt:lpstr>
      <vt:lpstr>神是永活全能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神是永活全能</dc:title>
  <dc:creator>DAIDUONG</dc:creator>
  <cp:lastModifiedBy>Windows User</cp:lastModifiedBy>
  <cp:revision>2</cp:revision>
  <dcterms:created xsi:type="dcterms:W3CDTF">2013-11-10T09:27:30Z</dcterms:created>
  <dcterms:modified xsi:type="dcterms:W3CDTF">2019-09-07T09:50:38Z</dcterms:modified>
</cp:coreProperties>
</file>