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A0D6-D374-4E99-A465-58EA28DE0FA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60718"/>
            <a:ext cx="9144000" cy="759617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聖誕夜</a:t>
            </a:r>
            <a:endParaRPr lang="zh-TW" altLang="en-US" b="1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10817"/>
            <a:ext cx="9144000" cy="3643338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聖誕樹高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貴</a:t>
            </a:r>
            <a:r>
              <a:rPr lang="en-US" altLang="zh-CN" sz="48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CN" altLang="en-US" sz="48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誕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花美麗</a:t>
            </a:r>
            <a:endParaRPr lang="en-US" altLang="zh-CN" sz="4800" b="1" dirty="0" smtClean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世上人慶祝聖誕節</a:t>
            </a:r>
            <a:endParaRPr lang="en-US" altLang="zh-CN" sz="4800" b="1" dirty="0" smtClean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在這夜安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寧</a:t>
            </a:r>
            <a:r>
              <a:rPr lang="en-US" altLang="zh-CN" sz="48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可知意義</a:t>
            </a:r>
            <a:endParaRPr lang="en-US" altLang="zh-CN" sz="4800" b="1" dirty="0" smtClean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紀念耶穌的降世</a:t>
            </a:r>
            <a:endParaRPr lang="zh-TW" altLang="en-US" sz="4800" b="1" dirty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21</TotalTime>
  <Words>38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Church Theme</vt:lpstr>
      <vt:lpstr>聖誕夜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聖誕夜</dc:title>
  <dc:creator>大唐</dc:creator>
  <cp:lastModifiedBy>Windows User</cp:lastModifiedBy>
  <cp:revision>5</cp:revision>
  <dcterms:created xsi:type="dcterms:W3CDTF">2017-12-04T10:53:55Z</dcterms:created>
  <dcterms:modified xsi:type="dcterms:W3CDTF">2019-09-07T09:24:31Z</dcterms:modified>
</cp:coreProperties>
</file>