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9AB1-A8F3-45CA-AC2C-34BF351C519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12E1-CC61-4261-815C-E77B321D36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原來從前世界沒電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燈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現在電視電腦大流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行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從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前人防猛獸住樹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屋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現代大廈盡善美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59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恩  讓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謝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沒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有擔心可安居過日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夜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恩  每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要知足早晚可歌唱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94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原來從前世界沒電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現在數碼電訊極豪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華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人能環遊世界日日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飛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穿梭飛機盡善美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39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恩  讓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謝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沒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有擔心可安居過日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夜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恩  每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要知足早晚可歌唱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726147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151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要感恩</vt:lpstr>
      <vt:lpstr>要感恩</vt:lpstr>
      <vt:lpstr>要感恩</vt:lpstr>
      <vt:lpstr>要感恩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要感恩</dc:title>
  <dc:creator>Windows User</dc:creator>
  <cp:lastModifiedBy>Windows User</cp:lastModifiedBy>
  <cp:revision>1</cp:revision>
  <dcterms:created xsi:type="dcterms:W3CDTF">2019-09-07T09:08:15Z</dcterms:created>
  <dcterms:modified xsi:type="dcterms:W3CDTF">2019-09-07T09:10:42Z</dcterms:modified>
</cp:coreProperties>
</file>