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54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53FC-F704-49E3-BD51-0DE425D934A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5DC-0FE4-4345-BAD8-ABA1E5A4D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53FC-F704-49E3-BD51-0DE425D934A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5DC-0FE4-4345-BAD8-ABA1E5A4D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53FC-F704-49E3-BD51-0DE425D934A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5DC-0FE4-4345-BAD8-ABA1E5A4D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53FC-F704-49E3-BD51-0DE425D934A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5DC-0FE4-4345-BAD8-ABA1E5A4D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53FC-F704-49E3-BD51-0DE425D934A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5DC-0FE4-4345-BAD8-ABA1E5A4D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53FC-F704-49E3-BD51-0DE425D934A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5DC-0FE4-4345-BAD8-ABA1E5A4D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53FC-F704-49E3-BD51-0DE425D934A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5DC-0FE4-4345-BAD8-ABA1E5A4D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53FC-F704-49E3-BD51-0DE425D934A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5DC-0FE4-4345-BAD8-ABA1E5A4D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53FC-F704-49E3-BD51-0DE425D934A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5DC-0FE4-4345-BAD8-ABA1E5A4D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53FC-F704-49E3-BD51-0DE425D934A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5DC-0FE4-4345-BAD8-ABA1E5A4D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53FC-F704-49E3-BD51-0DE425D934A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5DC-0FE4-4345-BAD8-ABA1E5A4D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C53FC-F704-49E3-BD51-0DE425D934AF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8A5DC-0FE4-4345-BAD8-ABA1E5A4D7F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變變變變新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若我在基督裡 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就是新造的人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舊事已過都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變  變  變變成新的了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899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變變變變新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天軍天使齊齊歌唱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恭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祝我找到新方向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祂原諒我又接受我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為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我抹掉個污糟樣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9671925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4</TotalTime>
  <Words>67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Church Theme</vt:lpstr>
      <vt:lpstr>變變變變新</vt:lpstr>
      <vt:lpstr>變變變變新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變變變變新</dc:title>
  <dc:creator>Windows User</dc:creator>
  <cp:lastModifiedBy>Windows User</cp:lastModifiedBy>
  <cp:revision>1</cp:revision>
  <dcterms:created xsi:type="dcterms:W3CDTF">2019-09-07T09:25:22Z</dcterms:created>
  <dcterms:modified xsi:type="dcterms:W3CDTF">2019-09-07T09:29:39Z</dcterms:modified>
</cp:coreProperties>
</file>