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A2A4-4052-4535-9CAE-3F23A4F1A18C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願天父上帝的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與您們同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平安恩惠天天加給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恩典圍繞您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願您每天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  身心愉快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健康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與您常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祝福您  福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杯滿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永遠陪伴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>
                <a:solidFill>
                  <a:srgbClr val="000066"/>
                </a:solidFill>
              </a:rPr>
              <a:t>He'll bless you night &amp; </a:t>
            </a:r>
            <a:r>
              <a:rPr lang="en-US" sz="4400" b="1" dirty="0" smtClean="0">
                <a:solidFill>
                  <a:srgbClr val="000066"/>
                </a:solidFill>
              </a:rPr>
              <a:t>day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000066"/>
                </a:solidFill>
              </a:rPr>
              <a:t>He'll </a:t>
            </a:r>
            <a:r>
              <a:rPr lang="en-US" sz="4400" b="1" dirty="0">
                <a:solidFill>
                  <a:srgbClr val="000066"/>
                </a:solidFill>
              </a:rPr>
              <a:t>always lead your </a:t>
            </a:r>
            <a:r>
              <a:rPr lang="en-US" sz="4400" b="1" dirty="0" smtClean="0">
                <a:solidFill>
                  <a:srgbClr val="000066"/>
                </a:solidFill>
              </a:rPr>
              <a:t>way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000066"/>
                </a:solidFill>
              </a:rPr>
              <a:t>He </a:t>
            </a:r>
            <a:r>
              <a:rPr lang="en-US" sz="4400" b="1" dirty="0">
                <a:solidFill>
                  <a:srgbClr val="000066"/>
                </a:solidFill>
              </a:rPr>
              <a:t>will be there for </a:t>
            </a:r>
            <a:r>
              <a:rPr lang="en-US" sz="4400" b="1" dirty="0" smtClean="0">
                <a:solidFill>
                  <a:srgbClr val="000066"/>
                </a:solidFill>
              </a:rPr>
              <a:t>you(X2</a:t>
            </a:r>
            <a:r>
              <a:rPr lang="en-US" sz="4400" b="1" dirty="0">
                <a:solidFill>
                  <a:srgbClr val="000066"/>
                </a:solidFill>
              </a:rPr>
              <a:t>)</a:t>
            </a:r>
            <a:endParaRPr lang="zh-TW" alt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97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</vt:lpstr>
      <vt:lpstr>願主愛圍繞您</vt:lpstr>
      <vt:lpstr>願主愛圍繞您</vt:lpstr>
      <vt:lpstr>願主愛圍繞您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願主愛圍繞您</dc:title>
  <dc:creator>DAIDUONG</dc:creator>
  <cp:lastModifiedBy>Windows User</cp:lastModifiedBy>
  <cp:revision>3</cp:revision>
  <dcterms:created xsi:type="dcterms:W3CDTF">2014-02-08T13:10:28Z</dcterms:created>
  <dcterms:modified xsi:type="dcterms:W3CDTF">2019-09-07T09:41:43Z</dcterms:modified>
</cp:coreProperties>
</file>