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5A6C-6911-4860-99A6-0DD3D23C683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齊來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頌讚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悠悠大海述說主恩廣大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神慈愛像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雲彩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誰能似主愛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齊來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頌讚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齊來頌讚頌讚感謝天父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神慈愛像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雲彩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誰能似主愛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0</TotalTime>
  <Words>72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齊來頌讚</vt:lpstr>
      <vt:lpstr>齊來頌讚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齊來頌讚</dc:title>
  <dc:creator>DAIDUONG</dc:creator>
  <cp:lastModifiedBy>Windows User</cp:lastModifiedBy>
  <cp:revision>3</cp:revision>
  <dcterms:created xsi:type="dcterms:W3CDTF">2013-05-18T12:31:22Z</dcterms:created>
  <dcterms:modified xsi:type="dcterms:W3CDTF">2019-09-07T08:54:32Z</dcterms:modified>
</cp:coreProperties>
</file>