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  <p:extLst>
      <p:ext uri="{BB962C8B-B14F-4D97-AF65-F5344CB8AC3E}">
        <p14:creationId xmlns:p14="http://schemas.microsoft.com/office/powerpoint/2010/main" val="372790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77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7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3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2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352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徬徨人生擔心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你愛我為何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你降生地上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619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</p:spTree>
    <p:extLst>
      <p:ext uri="{BB962C8B-B14F-4D97-AF65-F5344CB8AC3E}">
        <p14:creationId xmlns:p14="http://schemas.microsoft.com/office/powerpoint/2010/main" val="30120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  <p:extLst>
      <p:ext uri="{BB962C8B-B14F-4D97-AF65-F5344CB8AC3E}">
        <p14:creationId xmlns:p14="http://schemas.microsoft.com/office/powerpoint/2010/main" val="19952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  <p:extLst>
      <p:ext uri="{BB962C8B-B14F-4D97-AF65-F5344CB8AC3E}">
        <p14:creationId xmlns:p14="http://schemas.microsoft.com/office/powerpoint/2010/main" val="27453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  <p:extLst>
      <p:ext uri="{BB962C8B-B14F-4D97-AF65-F5344CB8AC3E}">
        <p14:creationId xmlns:p14="http://schemas.microsoft.com/office/powerpoint/2010/main" val="27176069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489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佈景主題11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全然歸你</vt:lpstr>
      <vt:lpstr>慈繩愛索</vt:lpstr>
      <vt:lpstr>慈繩愛索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DaTang</cp:lastModifiedBy>
  <cp:revision>3</cp:revision>
  <dcterms:created xsi:type="dcterms:W3CDTF">2017-08-26T02:31:49Z</dcterms:created>
  <dcterms:modified xsi:type="dcterms:W3CDTF">2019-10-23T05:29:47Z</dcterms:modified>
</cp:coreProperties>
</file>