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25" r:id="rId2"/>
    <p:sldId id="1626" r:id="rId3"/>
    <p:sldId id="1627" r:id="rId4"/>
    <p:sldId id="1628" r:id="rId5"/>
    <p:sldId id="1629" r:id="rId6"/>
    <p:sldId id="1630" r:id="rId7"/>
    <p:sldId id="1631" r:id="rId8"/>
    <p:sldId id="1632" r:id="rId9"/>
    <p:sldId id="1633" r:id="rId10"/>
    <p:sldId id="1634" r:id="rId11"/>
    <p:sldId id="1635" r:id="rId12"/>
    <p:sldId id="1636" r:id="rId13"/>
    <p:sldId id="1637" r:id="rId14"/>
    <p:sldId id="1638" r:id="rId15"/>
    <p:sldId id="1639" r:id="rId16"/>
    <p:sldId id="1640" r:id="rId17"/>
    <p:sldId id="1641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3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79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0472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8979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6809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658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493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0708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182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27070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1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47772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9854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163</a:t>
            </a:r>
            <a:r>
              <a:rPr lang="en-US" altLang="zh-CN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速發光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耶穌命我傳此福音大信息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  速發光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苟不宣傳眾生何有得救時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速發光  須速發光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速發福音真光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照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亮  幽暗昏沉地方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田禾成熟  宜收斂入倉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須速發光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我們樂遵主命將福音傳開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  速發光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發揚真神聖道顯基督仁愛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速發光  須速發光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速發福音真光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照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亮  幽暗昏沉地方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田禾成熟  宜收斂入倉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須速發光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千萬人寄生罪中如陷深海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速發光  速發光</a:t>
            </a:r>
            <a:endParaRPr lang="en-US" altLang="zh-TW" sz="6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彼哀呼求救豈可旁觀立待</a:t>
            </a:r>
            <a:endParaRPr lang="zh-TW" altLang="en-US" sz="6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須速發光</a:t>
            </a:r>
            <a:endParaRPr lang="zh-TW" altLang="en-US" sz="6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速發福音真光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照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亮  幽暗昏沉地方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田禾成熟  宜收斂入倉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須速發光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痛苦罪人急待福音施救濟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速發光  速發光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速傳真道拯救眾生切莫遲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速發光  須速發光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8763"/>
            <a:ext cx="121920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速發福音真光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照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亮  幽暗昏沉地方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田禾成熟  宜收斂入倉</a:t>
            </a:r>
          </a:p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  <a:sym typeface="+mn-ea"/>
              </a:rPr>
              <a:t>速發光  須速發光</a:t>
            </a:r>
          </a:p>
        </p:txBody>
      </p:sp>
    </p:spTree>
    <p:extLst>
      <p:ext uri="{BB962C8B-B14F-4D97-AF65-F5344CB8AC3E}">
        <p14:creationId xmlns:p14="http://schemas.microsoft.com/office/powerpoint/2010/main" xmlns="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230</Words>
  <Application>Microsoft Office PowerPoint</Application>
  <PresentationFormat>自訂</PresentationFormat>
  <Paragraphs>41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Theme1</vt:lpstr>
      <vt:lpstr>宣道詩 163 速發光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Admin</cp:lastModifiedBy>
  <cp:revision>141</cp:revision>
  <dcterms:created xsi:type="dcterms:W3CDTF">2015-05-17T04:39:00Z</dcterms:created>
  <dcterms:modified xsi:type="dcterms:W3CDTF">2021-04-18T01:16:08Z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