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彈琴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我要彈琴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唱詩稱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唱詩稱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到神的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祭壇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714488"/>
            <a:ext cx="9144000" cy="51435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我就走到神的祭壇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到我最喜樂的神那裡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跳舞稱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神啊我的神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跳舞稱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135</TotalTime>
  <Words>138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到神的祭壇</vt:lpstr>
      <vt:lpstr>到神的祭壇</vt:lpstr>
      <vt:lpstr>到神的祭壇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到神的祭壇</dc:title>
  <dc:creator>DAIDUONG</dc:creator>
  <cp:lastModifiedBy>Windows User</cp:lastModifiedBy>
  <cp:revision>7</cp:revision>
  <dcterms:created xsi:type="dcterms:W3CDTF">2014-01-19T00:00:42Z</dcterms:created>
  <dcterms:modified xsi:type="dcterms:W3CDTF">2020-03-07T05:43:56Z</dcterms:modified>
</cp:coreProperties>
</file>