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66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53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13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68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4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66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88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92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60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14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2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9A61-05E4-4BF0-A811-D88305979371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87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十字架的愛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十字架  十字架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的愛</a:t>
            </a:r>
          </a:p>
          <a:p>
            <a:pPr algn="ctr">
              <a:buFontTx/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廢掉了代代冤仇</a:t>
            </a:r>
          </a:p>
          <a:p>
            <a:pPr algn="ctr">
              <a:buFontTx/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十字架  十字架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的愛</a:t>
            </a:r>
          </a:p>
          <a:p>
            <a:pPr algn="ctr">
              <a:buFontTx/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縮短了我們的距離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十字架的愛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祂用十字架  十字架的愛</a:t>
            </a:r>
          </a:p>
          <a:p>
            <a:pPr algn="ctr">
              <a:buFontTx/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征服全人類</a:t>
            </a:r>
          </a:p>
          <a:p>
            <a:pPr algn="ctr">
              <a:buFontTx/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無不屈膝  無不口稱</a:t>
            </a:r>
          </a:p>
          <a:p>
            <a:pPr algn="ctr">
              <a:buFontTx/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耶穌基督為救主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十字架的愛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腳步踏向重重山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手兒敲開扇扇門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報答主恩一生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無求無怨也無悔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我們是神的僕人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116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Theme1</vt:lpstr>
      <vt:lpstr>十字架的愛 </vt:lpstr>
      <vt:lpstr>十字架的愛 </vt:lpstr>
      <vt:lpstr>十字架的愛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十字架的愛 </dc:title>
  <dc:creator>DAIDUONG</dc:creator>
  <cp:lastModifiedBy>Windows User</cp:lastModifiedBy>
  <cp:revision>2</cp:revision>
  <dcterms:created xsi:type="dcterms:W3CDTF">2013-06-02T12:00:53Z</dcterms:created>
  <dcterms:modified xsi:type="dcterms:W3CDTF">2020-03-07T05:54:20Z</dcterms:modified>
</cp:coreProperties>
</file>