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4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6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1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3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2020/3/7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3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讚美崇揚都一一歸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獻作活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Theme1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Windows User</cp:lastModifiedBy>
  <cp:revision>4</cp:revision>
  <dcterms:created xsi:type="dcterms:W3CDTF">2017-06-11T00:37:08Z</dcterms:created>
  <dcterms:modified xsi:type="dcterms:W3CDTF">2020-03-07T04:08:26Z</dcterms:modified>
</cp:coreProperties>
</file>