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75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4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150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172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010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445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446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92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574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472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936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1697-F18F-4BD8-94CE-BE525DF11C3B}" type="datetimeFigureOut">
              <a:rPr lang="vi-VN" smtClean="0"/>
              <a:t>07/03/2020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90B9-B567-46DB-9DDD-1DB9034B08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8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耶和華是我的力量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耶和華是我的力量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的盾牌  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的盾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牌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我心裡依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靠祂  就得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就得著幫助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3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耶和華是我的力量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所以我心  我心中快樂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我必用詩歌頌讚祂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祂是百姓的力量  又是祂受膏者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得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救的保障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26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耶和華是我的力量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求袮拯救  拯救袮的百姓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賜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福袮的百姓 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牧羊他們  扶持他們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直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到永遠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23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120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耶和華是我的力量</vt:lpstr>
      <vt:lpstr>耶和華是我的力量</vt:lpstr>
      <vt:lpstr>耶和華是我的力量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耶和華是我的力量</dc:title>
  <dc:creator>Windows User</dc:creator>
  <cp:lastModifiedBy>Windows User</cp:lastModifiedBy>
  <cp:revision>1</cp:revision>
  <dcterms:created xsi:type="dcterms:W3CDTF">2020-03-07T03:34:19Z</dcterms:created>
  <dcterms:modified xsi:type="dcterms:W3CDTF">2020-03-07T03:41:59Z</dcterms:modified>
</cp:coreProperties>
</file>