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7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925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89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28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34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025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03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66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24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79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63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31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當我見那寶貴血泉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要洗我一切罪孽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心中隱聞聖靈微聲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説  你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願否清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271464" y="1772816"/>
            <a:ext cx="82905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1.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1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8459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頌讚永歸耶穌聖名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因主歡喜收罪人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白白赦我一切罪惡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洗浄我的汚穢心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271464" y="1772816"/>
            <a:ext cx="82905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5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19740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前所懷抱追求盼望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今都算足下灰塵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路雖崎嶇敵雖兇猛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仗主十架全得勝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271464" y="1772816"/>
            <a:ext cx="82905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3.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9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179017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三一主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271464" y="1772816"/>
            <a:ext cx="82905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4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val="31904136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304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【讚美耶穌】</vt:lpstr>
      <vt:lpstr>【讚美耶穌】</vt:lpstr>
      <vt:lpstr>【讚美耶穌】</vt:lpstr>
      <vt:lpstr>【讚美耶穌】</vt:lpstr>
      <vt:lpstr>【讚美耶穌】</vt:lpstr>
      <vt:lpstr>【讚美耶穌】</vt:lpstr>
      <vt:lpstr>【讚美耶穌】</vt:lpstr>
      <vt:lpstr>【讚美耶穌】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2020-09-05T08:08:34Z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