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565" r:id="rId2"/>
    <p:sldId id="1566" r:id="rId3"/>
    <p:sldId id="1567" r:id="rId4"/>
    <p:sldId id="1568" r:id="rId5"/>
    <p:sldId id="1569" r:id="rId6"/>
    <p:sldId id="1570" r:id="rId7"/>
    <p:sldId id="1571" r:id="rId8"/>
    <p:sldId id="1572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7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762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698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86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32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861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95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611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147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41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02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860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52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十架永存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在各各他山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  孤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立十字寶架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至羞辱至苦痛記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號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在此真神愛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  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眾罪人釘死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這十架為我最愛最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 Box 1"/>
          <p:cNvSpPr txBox="1"/>
          <p:nvPr/>
        </p:nvSpPr>
        <p:spPr>
          <a:xfrm>
            <a:off x="228600" y="1752600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33905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十架永存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故我切愛高舉主十架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直到聖工作完見主面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我一生要背負主十架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將必換此十架為華冕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5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十架永存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主寶貴十字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世人所藐視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於我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是真神仁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神子耶穌基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  甘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離天堂榮華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榮耀救主於苦架釘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 Box 1"/>
          <p:cNvSpPr txBox="1"/>
          <p:nvPr/>
        </p:nvSpPr>
        <p:spPr>
          <a:xfrm>
            <a:off x="228600" y="1752600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2.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9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十架永存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故我切愛高舉主十架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直到聖工作完見主面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我一生要背負主十架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將必換此十架為華冕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26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十架永存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各各他之十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然滿有血跡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我仍然以此架為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因在此寶架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救主捨生命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洗我眾罪並使我成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 Box 1"/>
          <p:cNvSpPr txBox="1"/>
          <p:nvPr/>
        </p:nvSpPr>
        <p:spPr>
          <a:xfrm>
            <a:off x="228600" y="1752600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3.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2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十架永存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故我切愛高舉主十架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直到聖工作完見主面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我一生要背負主十架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將必換此十架為華冕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766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十架永存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故我願忠心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負  此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奇妙的寶架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甘受世人輕視辱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罵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不日救主再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  迎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接我昇到天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永遠享福樂在於天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 Box 1"/>
          <p:cNvSpPr txBox="1"/>
          <p:nvPr/>
        </p:nvSpPr>
        <p:spPr>
          <a:xfrm>
            <a:off x="228600" y="1752600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4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9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十架永存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故我切愛高舉主十架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直到聖工作完見主面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我一生要背負主十架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將必換此十架為華冕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22391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348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十架永存</vt:lpstr>
      <vt:lpstr>十架永存</vt:lpstr>
      <vt:lpstr>十架永存</vt:lpstr>
      <vt:lpstr>十架永存</vt:lpstr>
      <vt:lpstr>十架永存</vt:lpstr>
      <vt:lpstr>十架永存</vt:lpstr>
      <vt:lpstr>十架永存</vt:lpstr>
      <vt:lpstr>十架永存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135</cp:revision>
  <dcterms:created xsi:type="dcterms:W3CDTF">2015-05-17T04:39:00Z</dcterms:created>
  <dcterms:modified xsi:type="dcterms:W3CDTF">2020-09-05T04:17:46Z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