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2" r:id="rId2"/>
    <p:sldId id="1603" r:id="rId3"/>
    <p:sldId id="1604" r:id="rId4"/>
    <p:sldId id="1605" r:id="rId5"/>
    <p:sldId id="1606" r:id="rId6"/>
    <p:sldId id="1607" r:id="rId7"/>
    <p:sldId id="1608" r:id="rId8"/>
    <p:sldId id="1609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712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220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81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8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59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757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3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8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46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71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44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神子犧牲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在彼耶穌  為我捨命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十字架上  流出寶血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使我的釋  除我罪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孽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8014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奇哉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在彼耶穌流血捨命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在彼主死救恩功成</a:t>
            </a:r>
          </a:p>
        </p:txBody>
      </p:sp>
    </p:spTree>
    <p:extLst>
      <p:ext uri="{BB962C8B-B14F-4D97-AF65-F5344CB8AC3E}">
        <p14:creationId xmlns:p14="http://schemas.microsoft.com/office/powerpoint/2010/main" val="368635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主在十架  身負重罪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代人嘗盡  死的苦味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我在主内  一同被釘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滅除罪身  改換舊性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0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奇哉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在彼耶穌流血捨命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在彼主死救恩功成</a:t>
            </a:r>
          </a:p>
        </p:txBody>
      </p:sp>
    </p:spTree>
    <p:extLst>
      <p:ext uri="{BB962C8B-B14F-4D97-AF65-F5344CB8AC3E}">
        <p14:creationId xmlns:p14="http://schemas.microsoft.com/office/powerpoint/2010/main" val="5723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天地昏暗  磐石崩裂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聖徒復起  死權消滅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殿幔中分  開新活路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進入聖所  享天上福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9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奇哉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在彼耶穌流血捨命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在彼主死救恩功成</a:t>
            </a:r>
          </a:p>
        </p:txBody>
      </p:sp>
    </p:spTree>
    <p:extLst>
      <p:ext uri="{BB962C8B-B14F-4D97-AF65-F5344CB8AC3E}">
        <p14:creationId xmlns:p14="http://schemas.microsoft.com/office/powerpoint/2010/main" val="422485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靈魂交託  父旨已成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救世恩源  永遠開通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撒但戰敗  罪人得生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山巔  大獲全勝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5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加略山巔</a:t>
            </a:r>
            <a:r>
              <a:rPr lang="en-US" altLang="zh-CN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奇哉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在彼耶穌流血捨命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 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榮哉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加略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在彼主死救恩功成</a:t>
            </a:r>
          </a:p>
        </p:txBody>
      </p:sp>
    </p:spTree>
    <p:extLst>
      <p:ext uri="{BB962C8B-B14F-4D97-AF65-F5344CB8AC3E}">
        <p14:creationId xmlns:p14="http://schemas.microsoft.com/office/powerpoint/2010/main" val="41752026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312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【加略山巔】</vt:lpstr>
      <vt:lpstr>【加略山巔】</vt:lpstr>
      <vt:lpstr>【加略山巔】</vt:lpstr>
      <vt:lpstr>【加略山巔】</vt:lpstr>
      <vt:lpstr>【加略山巔】</vt:lpstr>
      <vt:lpstr>【加略山巔】</vt:lpstr>
      <vt:lpstr>【加略山巔】</vt:lpstr>
      <vt:lpstr>【加略山巔】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2020-09-05T04:36:06Z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