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10" r:id="rId2"/>
    <p:sldId id="1611" r:id="rId3"/>
    <p:sldId id="1612" r:id="rId4"/>
    <p:sldId id="1613" r:id="rId5"/>
    <p:sldId id="1614" r:id="rId6"/>
    <p:sldId id="1615" r:id="rId7"/>
    <p:sldId id="1616" r:id="rId8"/>
    <p:sldId id="1617" r:id="rId9"/>
    <p:sldId id="1618" r:id="rId10"/>
    <p:sldId id="1619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28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91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75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300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28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52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1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2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813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3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008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57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可歎我主聖體血流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為我受死哀痛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情願捨命贖我愆尤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我乃卑微無用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43000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在我主十字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先看主恩光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罪重擔從我心皆脫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在聖架因信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亮心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到如今我終日常歡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791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在我主十字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先看主恩光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罪重擔從我心皆脫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在聖架因信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亮心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到如今我終日常歡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293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誠哉救主因我罪深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被釘苦架歎息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莫大恩典莫大慈心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無盡無窮愛惜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1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在我主十字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先看主恩光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罪重擔從我心皆脫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在聖架因信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亮心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到如今我終日常歡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32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真神愛子受人鞭打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身懸在十字架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太陽暗藏如不忍觀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地震如同驚怕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0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在我主十字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先看主恩光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罪重擔從我心皆脫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在聖架因信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亮心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到如今我終日常歡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87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天地搖動獨我安然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為何心硬如此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自想慚愧懊悔罪愆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雙目流淚不止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4.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在我主十字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先看主恩光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罪重擔從我心皆脫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在聖架因信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亮心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到如今我終日常歡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8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在主十架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我雖淚下如雨一般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主恩不能酬報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惟有將身獻於主前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一生遵行主道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5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876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415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【在主十架】</vt:lpstr>
      <vt:lpstr>【在主十架】</vt:lpstr>
      <vt:lpstr>【在主十架】</vt:lpstr>
      <vt:lpstr>【在主十架】</vt:lpstr>
      <vt:lpstr>【在主十架】</vt:lpstr>
      <vt:lpstr>【在主十架】</vt:lpstr>
      <vt:lpstr>【在主十架】</vt:lpstr>
      <vt:lpstr>【在主十架】</vt:lpstr>
      <vt:lpstr>【在主十架】</vt:lpstr>
      <vt:lpstr>【在主十架】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2020-09-05T04:55:46Z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