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1600" r:id="rId2"/>
    <p:sldId id="1601" r:id="rId3"/>
    <p:sldId id="1602" r:id="rId4"/>
    <p:sldId id="1603" r:id="rId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6" y="7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470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7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730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846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819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342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264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1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57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71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75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23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誇十字架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我每仰望十字寶架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榮耀救主在上捨身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從前所有世上榮華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今願為主一齊丟盡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64058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誇十字架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求主禁我別有誇耀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但跨我主在十字架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世間所有虛空福祉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為主寶血情願丟下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2.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7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誇十字架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請看主頭主手主足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憂愁慈愛和血同流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這樣大愛自古未有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荊棘反成榮耀冕旒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4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誇十字架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假若萬物都歸我手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盡獻與主何足報恩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主愛如此長闊高深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我難報答只獻全身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4.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835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160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【誇十字架】</vt:lpstr>
      <vt:lpstr>【誇十字架】</vt:lpstr>
      <vt:lpstr>【誇十字架】</vt:lpstr>
      <vt:lpstr>【誇十字架】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2020-09-05T05:10:21Z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