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7" r:id="rId2"/>
    <p:sldId id="1608" r:id="rId3"/>
    <p:sldId id="1609" r:id="rId4"/>
    <p:sldId id="1610" r:id="rId5"/>
    <p:sldId id="1611" r:id="rId6"/>
    <p:sldId id="1612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9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98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1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4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8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0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43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538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497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44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58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92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74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撇物從主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我今撇下凡百事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  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背十架跟耶穌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雖至貧寒多受委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屈</a:t>
            </a:r>
            <a:r>
              <a:rPr lang="en-US" altLang="zh-CN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惟愛主作門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前所追求學習盼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般志向皆敗亡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然我地位居乎至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我有上主天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堂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192" y="0"/>
            <a:ext cx="8640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1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撇物從主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任憑世界輕我離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主也曾被棄嫌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人面人心多有虛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  屢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次欺我主非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但願全智全能上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愛待我顯歡顔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友雖生疏敵雖怨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悔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仍出入有平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192" y="0"/>
            <a:ext cx="8640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撇物從主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世上名利任他失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刺凌辱任其來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我惟事主憂則生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主悅納窮即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我曾呼你阿爸我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曾靠你定厥心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任有稠雲狂風暴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雨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非益我主恩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192" y="0"/>
            <a:ext cx="8640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1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撇物從主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人雖向我騷擾攻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逼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是驅我到主前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世間苦難越發壓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上平安更覺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甜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但望我主待以恩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難困苦有何傷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萬般喜樂若非主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能使我心歡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暢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192" y="0"/>
            <a:ext cx="8640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撇物從主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今則知道救到極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全脫離罪懼憂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處於何等境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遇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也忍也樂無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休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懇求聖靈將我感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父向我發和容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救主死矣作我贖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可抱怨在心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192" y="0"/>
            <a:ext cx="8640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5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撇物從主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須有恩才進入榮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當籐牌恩即求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眼前明有永生天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也引領到盡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世上本份將近完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作客旅快滿期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今所盼望將成事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心可見莫須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2192" y="0"/>
            <a:ext cx="8640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6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996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402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【撇物從主】</vt:lpstr>
      <vt:lpstr>【撇物從主】</vt:lpstr>
      <vt:lpstr>【撇物從主】</vt:lpstr>
      <vt:lpstr>【撇物從主】</vt:lpstr>
      <vt:lpstr>【撇物從主】</vt:lpstr>
      <vt:lpstr>【撇物從主】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2020-09-05T06:49:38Z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