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1601" r:id="rId2"/>
    <p:sldId id="1602" r:id="rId3"/>
    <p:sldId id="1603" r:id="rId4"/>
    <p:sldId id="1604" r:id="rId5"/>
    <p:sldId id="1605" r:id="rId6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1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541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414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5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77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233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66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17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99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570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64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5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榮哉十架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年代久矣百物壞兮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架獨留存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先聖後聖讚其超奇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我亦以此為榮尊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24841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榮哉十架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世上難免患難病災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望歸虛空憂懼纏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仰望十架全得脫開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充充滿滿樂與安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榮哉十架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福日昇上照我路程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遍地發出愛與光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十字架下明裏生明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更覺輝煌大而長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榮哉十架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順耶逆耶吉耶凶耶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十字架下益萬全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賜我安樂廣如天涯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生命長久到萬年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4.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1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榮哉十架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年代久矣百物壞兮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架獨留存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先聖後聖讚其超奇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我亦以此為榮尊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5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800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190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Theme1</vt:lpstr>
      <vt:lpstr>【榮哉十架】</vt:lpstr>
      <vt:lpstr>【榮哉十架】</vt:lpstr>
      <vt:lpstr>【榮哉十架】</vt:lpstr>
      <vt:lpstr>【榮哉十架】</vt:lpstr>
      <vt:lpstr>【榮哉十架】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2020-09-05T07:49:13Z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