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4" r:id="rId2"/>
    <p:sldId id="1605" r:id="rId3"/>
    <p:sldId id="1606" r:id="rId4"/>
    <p:sldId id="1607" r:id="rId5"/>
    <p:sldId id="1608" r:id="rId6"/>
    <p:sldId id="1609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6" y="9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099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703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2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4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358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358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558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24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49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964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19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862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潔白過於雪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美哉救主生命泉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源  流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出寶血拯救普世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美哉神子慈愛完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  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受鞭撻我得醫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治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雖我往日遠離羊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圈  魔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鬼攻擊無力拒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絕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羔羊寶血洗我罪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愆  洗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我成為潔白於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雪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5142"/>
            <a:ext cx="82905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1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潔白過於雪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潔白過於雪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潔白過於雪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望主將我洗在寶血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洗我成為潔白於雪</a:t>
            </a:r>
          </a:p>
        </p:txBody>
      </p:sp>
    </p:spTree>
    <p:extLst>
      <p:ext uri="{BB962C8B-B14F-4D97-AF65-F5344CB8AC3E}">
        <p14:creationId xmlns:p14="http://schemas.microsoft.com/office/powerpoint/2010/main" val="27990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潔白過於雪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救主曾戴上荊棘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冠  釘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十架受死遭災患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無限悽慘痛苦萬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般  為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贖罪惡受盡艱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惟願救主今日領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使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我虔心依靠寶血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望主洗我一生罪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  洗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我成為潔白於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雪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5142"/>
            <a:ext cx="82905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2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1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潔白過於雪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潔白過於雪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潔白過於雪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望主將我洗在寶血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洗我成為潔白於雪</a:t>
            </a:r>
          </a:p>
        </p:txBody>
      </p:sp>
    </p:spTree>
    <p:extLst>
      <p:ext uri="{BB962C8B-B14F-4D97-AF65-F5344CB8AC3E}">
        <p14:creationId xmlns:p14="http://schemas.microsoft.com/office/powerpoint/2010/main" val="213205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潔白過於雪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我與天父相隔疎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  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念邪思不能滅絕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罪過滿我心多無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限  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用水洗不能清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泉  靠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主應許為我成全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望主洗我罪潔我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  洗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我成為潔白於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雪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5142"/>
            <a:ext cx="82905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3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9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潔白過於雪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潔白過於雪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潔白過於雪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望主將我洗在寶血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洗我成為潔白於雪</a:t>
            </a:r>
          </a:p>
        </p:txBody>
      </p:sp>
    </p:spTree>
    <p:extLst>
      <p:ext uri="{BB962C8B-B14F-4D97-AF65-F5344CB8AC3E}">
        <p14:creationId xmlns:p14="http://schemas.microsoft.com/office/powerpoint/2010/main" val="16722014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315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【潔白過於雪】</vt:lpstr>
      <vt:lpstr>【潔白過於雪】</vt:lpstr>
      <vt:lpstr>【潔白過於雪】</vt:lpstr>
      <vt:lpstr>【潔白過於雪】</vt:lpstr>
      <vt:lpstr>【潔白過於雪】</vt:lpstr>
      <vt:lpstr>【潔白過於雪】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2020-09-05T08:00:44Z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