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5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815A-AE0B-4E35-A230-DEA953C812A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CF7D-E998-46C5-B7FD-9A6CB1D25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我是複活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我是複活   我是生命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信我的人雖然死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了 </a:t>
            </a: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也必復活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我是複活   我是生命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信我的人雖然死了 </a:t>
            </a:r>
            <a:r>
              <a:rPr lang="en-US" altLang="zh-CN" sz="54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也必復活</a:t>
            </a:r>
            <a:endParaRPr lang="en-US" altLang="zh-CN" sz="54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91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我是複活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我是複活</dc:title>
  <dc:creator>Windows User</dc:creator>
  <cp:lastModifiedBy>Windows User</cp:lastModifiedBy>
  <cp:revision>1</cp:revision>
  <dcterms:created xsi:type="dcterms:W3CDTF">2019-04-07T07:03:33Z</dcterms:created>
  <dcterms:modified xsi:type="dcterms:W3CDTF">2019-04-07T07:06:19Z</dcterms:modified>
</cp:coreProperties>
</file>