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47A2-F02C-424A-9656-916B5CD7DE1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9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47A2-F02C-424A-9656-916B5CD7DE1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0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47A2-F02C-424A-9656-916B5CD7DE1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2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47A2-F02C-424A-9656-916B5CD7DE1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6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47A2-F02C-424A-9656-916B5CD7DE1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47A2-F02C-424A-9656-916B5CD7DE1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2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47A2-F02C-424A-9656-916B5CD7DE1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5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47A2-F02C-424A-9656-916B5CD7DE1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7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47A2-F02C-424A-9656-916B5CD7DE1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47A2-F02C-424A-9656-916B5CD7DE1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47A2-F02C-424A-9656-916B5CD7DE1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8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947A2-F02C-424A-9656-916B5CD7DE1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2E98B-75A7-42E5-9A28-FCA55E89A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4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為我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聖城耶路撒冷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？民呼喊之聲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神子城外捨身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為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為我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700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為我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頭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戴？？冠冕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血汗下流滿面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擔？十架在？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為我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為我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116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為我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？想所講？行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照神旨意完成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smtClean="0">
                <a:latin typeface="Microsoft JhengHei" pitchFamily="34" charset="-120"/>
                <a:ea typeface="Microsoft JhengHei" pitchFamily="34" charset="-120"/>
              </a:rPr>
              <a:t>你今？願捨命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為我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為我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974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71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為我</vt:lpstr>
      <vt:lpstr>為我</vt:lpstr>
      <vt:lpstr>為我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為我</dc:title>
  <dc:creator>Windows User</dc:creator>
  <cp:lastModifiedBy>Windows User</cp:lastModifiedBy>
  <cp:revision>2</cp:revision>
  <dcterms:created xsi:type="dcterms:W3CDTF">2019-04-16T09:04:22Z</dcterms:created>
  <dcterms:modified xsi:type="dcterms:W3CDTF">2019-04-16T09:12:48Z</dcterms:modified>
</cp:coreProperties>
</file>