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2020/3/28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2020/3/28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2020/3/28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2020/3/28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0A244-3D1D-47C8-8F37-0DEF6FAFF73D}" type="datetimeFigureOut">
              <a:rPr lang="zh-TW" altLang="en-US" smtClean="0"/>
              <a:pPr/>
              <a:t>2020/3/28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十架的冠冕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路是難走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我今天算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甚麼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起身再走過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十架的冠冕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遇著痛苦</a:t>
            </a: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經過世間苦與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得勝和釋放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十架的冠冕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凝望著十架的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冠冕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每天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恤我的軟弱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明白我親身處境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十架的冠冕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無論遇著困苦憂愁</a:t>
            </a: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亦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會在我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身邊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起我的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今得到信心面對挑戰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130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十架的冠冕</vt:lpstr>
      <vt:lpstr>十架的冠冕</vt:lpstr>
      <vt:lpstr>十架的冠冕</vt:lpstr>
      <vt:lpstr>十架的冠冕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十架的冠冕</dc:title>
  <dc:creator>大唐</dc:creator>
  <cp:lastModifiedBy>Windows User</cp:lastModifiedBy>
  <cp:revision>3</cp:revision>
  <dcterms:created xsi:type="dcterms:W3CDTF">2016-09-20T05:46:34Z</dcterms:created>
  <dcterms:modified xsi:type="dcterms:W3CDTF">2020-03-28T02:42:42Z</dcterms:modified>
</cp:coreProperties>
</file>