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" y="-10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Nầy </a:t>
            </a:r>
            <a:r>
              <a:rPr lang="vi-VN" dirty="0"/>
              <a:t>tinh binh của quân thập </a:t>
            </a:r>
            <a:r>
              <a:rPr lang="vi-VN" dirty="0" smtClean="0"/>
              <a:t>tự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Vâng </a:t>
            </a:r>
            <a:r>
              <a:rPr lang="vi-VN" dirty="0"/>
              <a:t>lệnh trên mau đứng </a:t>
            </a:r>
            <a:r>
              <a:rPr lang="vi-VN" dirty="0" smtClean="0"/>
              <a:t>lên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Cờ </a:t>
            </a:r>
            <a:r>
              <a:rPr lang="vi-VN" dirty="0"/>
              <a:t>thiêng ta quyết dương cao </a:t>
            </a:r>
            <a:r>
              <a:rPr lang="vi-VN" dirty="0" smtClean="0"/>
              <a:t>hoài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Ra </a:t>
            </a:r>
            <a:r>
              <a:rPr lang="vi-VN" dirty="0"/>
              <a:t>trận xông giáo lướt tên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Dẹp tan quân thù ta cứ tiến,</a:t>
            </a:r>
            <a:br>
              <a:rPr lang="vi-VN" dirty="0" smtClean="0"/>
            </a:br>
            <a:r>
              <a:rPr lang="vi-VN" dirty="0" smtClean="0"/>
              <a:t>Trong Christ lãnh đạo tấn công</a:t>
            </a:r>
            <a:br>
              <a:rPr lang="vi-VN" dirty="0" smtClean="0"/>
            </a:br>
            <a:r>
              <a:rPr lang="vi-VN" dirty="0" smtClean="0"/>
              <a:t>Kỳ cho đến lúc ca khải hoàn,</a:t>
            </a:r>
            <a:br>
              <a:rPr lang="vi-VN" dirty="0" smtClean="0"/>
            </a:br>
            <a:r>
              <a:rPr lang="vi-VN" dirty="0" smtClean="0"/>
              <a:t>Christ làm Chân Chúa vô song.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Nầy tinh binh Chúa hãy vững vàng,</a:t>
            </a:r>
            <a:br>
              <a:rPr lang="vi-VN" dirty="0" smtClean="0"/>
            </a:br>
            <a:r>
              <a:rPr lang="vi-VN" dirty="0" smtClean="0"/>
              <a:t>nghe kèn vang mau tiến sang!</a:t>
            </a:r>
            <a:br>
              <a:rPr lang="vi-VN" dirty="0" smtClean="0"/>
            </a:br>
            <a:r>
              <a:rPr lang="vi-VN" dirty="0" smtClean="0"/>
              <a:t>Tiền phong ta quyết không nao sờn,</a:t>
            </a:r>
            <a:br>
              <a:rPr lang="vi-VN" dirty="0" smtClean="0"/>
            </a:br>
            <a:r>
              <a:rPr lang="vi-VN" dirty="0" smtClean="0"/>
              <a:t>Ô ngày đắc thắng vinh quang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Cùng nhau nương cậy Jêsus Christ,</a:t>
            </a:r>
            <a:br>
              <a:rPr lang="vi-VN" dirty="0" smtClean="0"/>
            </a:br>
            <a:r>
              <a:rPr lang="vi-VN" dirty="0" smtClean="0"/>
              <a:t>Cương quyết đánh bại Sa-tan</a:t>
            </a:r>
            <a:br>
              <a:rPr lang="vi-VN" dirty="0" smtClean="0"/>
            </a:br>
            <a:r>
              <a:rPr lang="vi-VN" dirty="0" smtClean="0"/>
              <a:t>Gặp gian nguy sẽ không nao lòng,</a:t>
            </a:r>
            <a:br>
              <a:rPr lang="vi-VN" dirty="0" smtClean="0"/>
            </a:br>
            <a:r>
              <a:rPr lang="vi-VN" dirty="0" smtClean="0"/>
              <a:t>Tin cậy ơn sức Chúa ban.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Này tinh binh Chúa hãy vững vàng,</a:t>
            </a:r>
            <a:br>
              <a:rPr lang="vi-VN" dirty="0" smtClean="0"/>
            </a:br>
            <a:r>
              <a:rPr lang="vi-VN" dirty="0" smtClean="0"/>
              <a:t>Năng lực duy mong Chúa ban</a:t>
            </a:r>
            <a:br>
              <a:rPr lang="vi-VN" dirty="0" smtClean="0"/>
            </a:br>
            <a:r>
              <a:rPr lang="vi-VN" dirty="0" smtClean="0"/>
              <a:t>Phàm ai nương cánh tay nhân loại,</a:t>
            </a:r>
            <a:br>
              <a:rPr lang="vi-VN" dirty="0" smtClean="0"/>
            </a:br>
            <a:r>
              <a:rPr lang="vi-VN" dirty="0" smtClean="0"/>
              <a:t>Chắc bị ma quỉ đánh tan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Kìa, giáp Tin Lành mau khoác lấy,</a:t>
            </a:r>
            <a:br>
              <a:rPr lang="vi-VN" dirty="0" smtClean="0"/>
            </a:br>
            <a:r>
              <a:rPr lang="vi-VN" dirty="0" smtClean="0"/>
              <a:t>Tỉnh thức, khẩn nguyện đêm ngày</a:t>
            </a:r>
            <a:br>
              <a:rPr lang="vi-VN" dirty="0" smtClean="0"/>
            </a:br>
            <a:r>
              <a:rPr lang="vi-VN" dirty="0" smtClean="0"/>
              <a:t>Dầu Cha sai đến đâu không nài,</a:t>
            </a:r>
            <a:br>
              <a:rPr lang="vi-VN" dirty="0" smtClean="0"/>
            </a:br>
            <a:r>
              <a:rPr lang="vi-VN" dirty="0" smtClean="0"/>
              <a:t>Vâng lời ta quyết đi ngay.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Nầy tinh binh Chúa hãy vững vàng,</a:t>
            </a:r>
            <a:br>
              <a:rPr lang="vi-VN" dirty="0" smtClean="0"/>
            </a:br>
            <a:r>
              <a:rPr lang="vi-VN" dirty="0" smtClean="0"/>
              <a:t>Cơn giặc không lâu sẽ thôi</a:t>
            </a:r>
            <a:br>
              <a:rPr lang="vi-VN" dirty="0" smtClean="0"/>
            </a:br>
            <a:r>
              <a:rPr lang="vi-VN" dirty="0" smtClean="0"/>
              <a:t>Ngày nay tranh chiến trên sa trường,</a:t>
            </a:r>
            <a:br>
              <a:rPr lang="vi-VN" dirty="0" smtClean="0"/>
            </a:br>
            <a:r>
              <a:rPr lang="vi-VN" dirty="0" smtClean="0"/>
              <a:t>Khải hoàn mai hát khắp nơi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Binh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Kìa, ai thắng được mưu quỉ dữ,</a:t>
            </a:r>
            <a:br>
              <a:rPr lang="vi-VN" dirty="0" smtClean="0"/>
            </a:br>
            <a:r>
              <a:rPr lang="vi-VN" dirty="0" smtClean="0"/>
              <a:t>Sẽ lãnh kim miện ở trời</a:t>
            </a:r>
            <a:br>
              <a:rPr lang="vi-VN" dirty="0" smtClean="0"/>
            </a:br>
            <a:r>
              <a:rPr lang="vi-VN" dirty="0" smtClean="0"/>
              <a:t>Cùng Vua vinh hiển trên thiên đàng,</a:t>
            </a:r>
            <a:br>
              <a:rPr lang="vi-VN" dirty="0" smtClean="0"/>
            </a:br>
            <a:r>
              <a:rPr lang="vi-VN" dirty="0" smtClean="0"/>
              <a:t>Cai trị vinh hiển muôn đời.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</TotalTime>
  <Words>115</Words>
  <Application>Microsoft Office PowerPoint</Application>
  <PresentationFormat>如螢幕大小 (16:9)</PresentationFormat>
  <Paragraphs>19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佈景主題4</vt:lpstr>
      <vt:lpstr>Tinh Binh Thập Tự</vt:lpstr>
      <vt:lpstr>Tinh Binh Thập Tự</vt:lpstr>
      <vt:lpstr>Tinh Binh Thập Tự</vt:lpstr>
      <vt:lpstr>Tinh Binh Thập Tự</vt:lpstr>
      <vt:lpstr>Tinh Binh Thập Tự</vt:lpstr>
      <vt:lpstr>Tinh Binh Thập Tự</vt:lpstr>
      <vt:lpstr>Tinh Binh Thập Tự</vt:lpstr>
      <vt:lpstr>Tinh Binh Thập Tự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Tinh Binh Thập Tự</dc:title>
  <dc:creator>Admin</dc:creator>
  <cp:lastModifiedBy>Admin</cp:lastModifiedBy>
  <cp:revision>2</cp:revision>
  <dcterms:created xsi:type="dcterms:W3CDTF">2020-06-14T02:14:41Z</dcterms:created>
  <dcterms:modified xsi:type="dcterms:W3CDTF">2020-06-14T02:21:41Z</dcterms:modified>
</cp:coreProperties>
</file>