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281B-3888-4427-B093-F94A13E00C9A}" type="datetimeFigureOut">
              <a:rPr lang="zh-TW" altLang="en-US" smtClean="0"/>
              <a:pPr/>
              <a:t>2019/4/17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拜你主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啊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拜你我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</a:t>
            </a:r>
            <a:endParaRPr lang="zh-TW" alt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  和平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74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chongbai</vt:lpstr>
      <vt:lpstr>以色列的聖者</vt:lpstr>
      <vt:lpstr>以色列的聖者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DAIDUONG</dc:creator>
  <cp:lastModifiedBy>Windows User</cp:lastModifiedBy>
  <cp:revision>3</cp:revision>
  <dcterms:created xsi:type="dcterms:W3CDTF">2014-04-18T13:04:21Z</dcterms:created>
  <dcterms:modified xsi:type="dcterms:W3CDTF">2019-04-16T18:34:08Z</dcterms:modified>
</cp:coreProperties>
</file>