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D8CE-8976-43D5-906C-D1E2DE3E81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A41-FF93-40C7-8F3C-E92888529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媽媽的手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媽媽的手像春日和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風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充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滿溫馨地吹拂過我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黑暗的角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落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有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多少汗水滴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落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總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為我們她不言語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15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媽媽的手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媽媽的手像冬日陽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光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充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滿溫暖地照射過我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無數的夜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晚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我們獻上祈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像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我們的天使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1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媽媽的手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媽媽 妳曾否為自己禱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媽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媽 願神祝福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妳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媽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媽的手 天使的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手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將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是充滿青春快樂的手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766877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125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媽媽的手</vt:lpstr>
      <vt:lpstr>媽媽的手</vt:lpstr>
      <vt:lpstr>媽媽的手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媽媽的手</dc:title>
  <dc:creator>Windows User</dc:creator>
  <cp:lastModifiedBy>Windows User</cp:lastModifiedBy>
  <cp:revision>1</cp:revision>
  <dcterms:created xsi:type="dcterms:W3CDTF">2019-05-18T08:11:24Z</dcterms:created>
  <dcterms:modified xsi:type="dcterms:W3CDTF">2019-05-18T08:14:09Z</dcterms:modified>
</cp:coreProperties>
</file>