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8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FD3B-865F-493A-9AC8-BCBFF2C93F97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CFD-5934-4295-B508-AB3FEF3D0F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FD3B-865F-493A-9AC8-BCBFF2C93F97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CFD-5934-4295-B508-AB3FEF3D0F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FD3B-865F-493A-9AC8-BCBFF2C93F97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CFD-5934-4295-B508-AB3FEF3D0F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FD3B-865F-493A-9AC8-BCBFF2C93F97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CFD-5934-4295-B508-AB3FEF3D0F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FD3B-865F-493A-9AC8-BCBFF2C93F97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CFD-5934-4295-B508-AB3FEF3D0F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FD3B-865F-493A-9AC8-BCBFF2C93F97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CFD-5934-4295-B508-AB3FEF3D0F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FD3B-865F-493A-9AC8-BCBFF2C93F97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CFD-5934-4295-B508-AB3FEF3D0F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FD3B-865F-493A-9AC8-BCBFF2C93F97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CFD-5934-4295-B508-AB3FEF3D0F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FD3B-865F-493A-9AC8-BCBFF2C93F97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CFD-5934-4295-B508-AB3FEF3D0F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FD3B-865F-493A-9AC8-BCBFF2C93F97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CFD-5934-4295-B508-AB3FEF3D0F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FD3B-865F-493A-9AC8-BCBFF2C93F97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1CFD-5934-4295-B508-AB3FEF3D0F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5FD3B-865F-493A-9AC8-BCBFF2C93F97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21CFD-5934-4295-B508-AB3FEF3D0F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我要看見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求你降下同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你子民的敬拜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你顯出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你子民的讚美中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我要看見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我要看見  我要看見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如同摩西看見你的榮耀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我要看見  我要看見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這世代要看見你榮耀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我要看見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我們呼求你的名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求你恩待我們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我們宣告你的名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求你憐憫我們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我要看見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求你與我們同行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使我們得安息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在你眼前蒙恩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8</TotalTime>
  <Words>124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Church Theme</vt:lpstr>
      <vt:lpstr>我要看見</vt:lpstr>
      <vt:lpstr>我要看見</vt:lpstr>
      <vt:lpstr>我要看見</vt:lpstr>
      <vt:lpstr>我要看見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DaTang</dc:creator>
  <cp:lastModifiedBy>Windows User</cp:lastModifiedBy>
  <cp:revision>2</cp:revision>
  <dcterms:created xsi:type="dcterms:W3CDTF">2018-11-27T12:44:21Z</dcterms:created>
  <dcterms:modified xsi:type="dcterms:W3CDTF">2019-05-25T09:58:32Z</dcterms:modified>
</cp:coreProperties>
</file>