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4B6A-C7AB-417C-9A17-8CF122FBAD28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2F397-98EF-48E0-9E97-7E9A7F9C63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醫治的愛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在泥濘深谷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中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領我走出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來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跌跌又撞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撞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你扶我站起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來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161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醫治的愛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滿身是傷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痕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將我抱起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在你的懷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中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甦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醒過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281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醫治的愛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耶穌的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愛  醫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治了我的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破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碎的生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命  完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整起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中又燃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起  光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明的期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待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再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一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次  勇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敢將自己敞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開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124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醫治的愛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耶穌的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愛  剛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強了我的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心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信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心的翅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膀  再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飛起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飛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越每一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個  高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山和低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谷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感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謝耶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穌  醫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治的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愛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716852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139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醫治的愛</vt:lpstr>
      <vt:lpstr>醫治的愛</vt:lpstr>
      <vt:lpstr>醫治的愛</vt:lpstr>
      <vt:lpstr>醫治的愛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醫治的愛</dc:title>
  <dc:creator>Windows User</dc:creator>
  <cp:lastModifiedBy>Windows User</cp:lastModifiedBy>
  <cp:revision>1</cp:revision>
  <dcterms:created xsi:type="dcterms:W3CDTF">2019-05-25T09:52:17Z</dcterms:created>
  <dcterms:modified xsi:type="dcterms:W3CDTF">2019-05-25T09:56:09Z</dcterms:modified>
</cp:coreProperties>
</file>