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0502-3618-4BDE-8B7B-6341F82301F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軟弱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己得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改變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你愛裡我要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不必罪中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打轉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你帶領著我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靠著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不必驚怕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挫敗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確知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主恩更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廣闊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Vì tình yêu Cha con đây đổi </a:t>
            </a:r>
            <a:r>
              <a:rPr lang="vi-VN" sz="3600" dirty="0" smtClean="0"/>
              <a:t>thay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Luôn </a:t>
            </a:r>
            <a:r>
              <a:rPr lang="vi-VN" sz="3600" dirty="0"/>
              <a:t>vững mạnh trong đức </a:t>
            </a:r>
            <a:r>
              <a:rPr lang="vi-VN" sz="3600" dirty="0" smtClean="0"/>
              <a:t>tin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Vì tình yêu Cha con luôn chúc </a:t>
            </a:r>
            <a:r>
              <a:rPr lang="vi-VN" sz="3600" dirty="0" smtClean="0"/>
              <a:t>tôn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muôn </a:t>
            </a:r>
            <a:r>
              <a:rPr lang="vi-VN" sz="3600" dirty="0" smtClean="0"/>
              <a:t>loài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Vì tình yêu Cha con luôn khắc </a:t>
            </a:r>
            <a:r>
              <a:rPr lang="vi-VN" sz="3600" dirty="0" smtClean="0"/>
              <a:t>ghi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Là </a:t>
            </a:r>
            <a:r>
              <a:rPr lang="vi-VN" sz="3600" dirty="0"/>
              <a:t>chính Chúa Ngài đã cứu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cho con cậy ơn Ngài luôn vững tin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Cậy ơn Ngài con vững </a:t>
            </a:r>
            <a:r>
              <a:rPr lang="vi-VN" sz="3600" dirty="0" smtClean="0"/>
              <a:t>tin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Cậy </a:t>
            </a:r>
            <a:r>
              <a:rPr lang="vi-VN" sz="3600" dirty="0"/>
              <a:t>ơn Ngài con vững </a:t>
            </a:r>
            <a:r>
              <a:rPr lang="vi-VN" sz="3600" dirty="0" smtClean="0"/>
              <a:t>tin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Đắc thắng ở trong ơn </a:t>
            </a:r>
            <a:r>
              <a:rPr lang="vi-VN" sz="3600" dirty="0" smtClean="0"/>
              <a:t>Ngài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Trọn </a:t>
            </a:r>
            <a:r>
              <a:rPr lang="vi-VN" sz="3600" dirty="0"/>
              <a:t>đời con khắc ghi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Cậy ơn Ngài con vững </a:t>
            </a:r>
            <a:r>
              <a:rPr lang="vi-VN" sz="3600" dirty="0" smtClean="0"/>
              <a:t>tin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Cậy </a:t>
            </a:r>
            <a:r>
              <a:rPr lang="vi-VN" sz="3600" dirty="0"/>
              <a:t>ơn Ngài con vững tin!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Dẫu vẫn có bao nan </a:t>
            </a:r>
            <a:r>
              <a:rPr lang="vi-VN" sz="3600" dirty="0" smtClean="0"/>
              <a:t>đề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</a:t>
            </a:r>
            <a:r>
              <a:rPr lang="vi-VN" sz="3600" dirty="0" smtClean="0"/>
              <a:t>ay </a:t>
            </a:r>
            <a:r>
              <a:rPr lang="vi-VN" sz="3600" dirty="0"/>
              <a:t>Chúa dẫn dắt con sẽ </a:t>
            </a:r>
            <a:r>
              <a:rPr lang="vi-VN" sz="3600" dirty="0" smtClean="0"/>
              <a:t>qua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Cậy </a:t>
            </a:r>
            <a:r>
              <a:rPr lang="vi-VN" sz="3600" dirty="0" smtClean="0"/>
              <a:t>Cha</a:t>
            </a:r>
            <a:r>
              <a:rPr lang="en-US" sz="3600" dirty="0" smtClean="0"/>
              <a:t> </a:t>
            </a:r>
            <a:r>
              <a:rPr lang="vi-VN" sz="3600" dirty="0" smtClean="0"/>
              <a:t>con </a:t>
            </a:r>
            <a:r>
              <a:rPr lang="vi-VN" sz="3600" dirty="0"/>
              <a:t>đây sẽ luôn vững </a:t>
            </a:r>
            <a:r>
              <a:rPr lang="vi-VN" sz="3600" dirty="0" smtClean="0"/>
              <a:t>tin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259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Church Theme</vt:lpstr>
      <vt:lpstr>靠著耶穌得勝</vt:lpstr>
      <vt:lpstr>靠著耶穌得勝</vt:lpstr>
      <vt:lpstr>靠著耶穌得勝</vt:lpstr>
      <vt:lpstr>靠著耶穌得勝</vt:lpstr>
      <vt:lpstr>Cậy ơn Ngài con vững tin</vt:lpstr>
      <vt:lpstr>Cậy ơn Ngài con vững tin</vt:lpstr>
      <vt:lpstr>Cậy ơn Ngài con vững tin</vt:lpstr>
      <vt:lpstr>Cậy ơn Ngài con vững tin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靠著耶穌得勝</dc:title>
  <dc:creator>大唐</dc:creator>
  <cp:lastModifiedBy>Windows User</cp:lastModifiedBy>
  <cp:revision>2</cp:revision>
  <dcterms:created xsi:type="dcterms:W3CDTF">2017-01-29T00:05:26Z</dcterms:created>
  <dcterms:modified xsi:type="dcterms:W3CDTF">2019-05-25T09:24:14Z</dcterms:modified>
</cp:coreProperties>
</file>