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8B87-87E0-48F1-A0B5-465155A2F05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信靠耶穌真是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甜美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只要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信靠主恩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言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只要站在主應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許上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靠主蒙福無邊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27635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2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耶穌  何等可靠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事上已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證明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34707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信靠耶穌何等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甜美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信靠主寶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血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只要憑著純一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洗罪污白如雪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27635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耶穌  何等可靠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事上已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證明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309644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感謝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是我救主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良友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我深信你與我同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今時直到永久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27635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4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耶穌  何等可靠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多少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事上已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證明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4007816255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19</TotalTime>
  <Words>234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chongbai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Windows User</dc:creator>
  <cp:lastModifiedBy>Windows User</cp:lastModifiedBy>
  <cp:revision>4</cp:revision>
  <dcterms:created xsi:type="dcterms:W3CDTF">2019-08-31T12:17:51Z</dcterms:created>
  <dcterms:modified xsi:type="dcterms:W3CDTF">2019-08-31T16:01:13Z</dcterms:modified>
</cp:coreProperties>
</file>