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6" y="-10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D944-54CB-47B0-9464-FA766A8DDC46}" type="datetimeFigureOut">
              <a:rPr lang="zh-TW" altLang="en-US" smtClean="0"/>
              <a:pPr/>
              <a:t>2019/9/7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48218-C322-45BE-9FDC-C54B13FA02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D944-54CB-47B0-9464-FA766A8DDC46}" type="datetimeFigureOut">
              <a:rPr lang="zh-TW" altLang="en-US" smtClean="0"/>
              <a:pPr/>
              <a:t>2019/9/7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48218-C322-45BE-9FDC-C54B13FA02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D944-54CB-47B0-9464-FA766A8DDC46}" type="datetimeFigureOut">
              <a:rPr lang="zh-TW" altLang="en-US" smtClean="0"/>
              <a:pPr/>
              <a:t>2019/9/7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48218-C322-45BE-9FDC-C54B13FA02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D944-54CB-47B0-9464-FA766A8DDC46}" type="datetimeFigureOut">
              <a:rPr lang="zh-TW" altLang="en-US" smtClean="0"/>
              <a:pPr/>
              <a:t>2019/9/7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48218-C322-45BE-9FDC-C54B13FA02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D944-54CB-47B0-9464-FA766A8DDC46}" type="datetimeFigureOut">
              <a:rPr lang="zh-TW" altLang="en-US" smtClean="0"/>
              <a:pPr/>
              <a:t>2019/9/7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48218-C322-45BE-9FDC-C54B13FA02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D944-54CB-47B0-9464-FA766A8DDC46}" type="datetimeFigureOut">
              <a:rPr lang="zh-TW" altLang="en-US" smtClean="0"/>
              <a:pPr/>
              <a:t>2019/9/7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48218-C322-45BE-9FDC-C54B13FA02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D944-54CB-47B0-9464-FA766A8DDC46}" type="datetimeFigureOut">
              <a:rPr lang="zh-TW" altLang="en-US" smtClean="0"/>
              <a:pPr/>
              <a:t>2019/9/7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48218-C322-45BE-9FDC-C54B13FA02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D944-54CB-47B0-9464-FA766A8DDC46}" type="datetimeFigureOut">
              <a:rPr lang="zh-TW" altLang="en-US" smtClean="0"/>
              <a:pPr/>
              <a:t>2019/9/7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48218-C322-45BE-9FDC-C54B13FA02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D944-54CB-47B0-9464-FA766A8DDC46}" type="datetimeFigureOut">
              <a:rPr lang="zh-TW" altLang="en-US" smtClean="0"/>
              <a:pPr/>
              <a:t>2019/9/7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48218-C322-45BE-9FDC-C54B13FA02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D944-54CB-47B0-9464-FA766A8DDC46}" type="datetimeFigureOut">
              <a:rPr lang="zh-TW" altLang="en-US" smtClean="0"/>
              <a:pPr/>
              <a:t>2019/9/7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48218-C322-45BE-9FDC-C54B13FA02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D944-54CB-47B0-9464-FA766A8DDC46}" type="datetimeFigureOut">
              <a:rPr lang="zh-TW" altLang="en-US" smtClean="0"/>
              <a:pPr/>
              <a:t>2019/9/7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48218-C322-45BE-9FDC-C54B13FA02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9D944-54CB-47B0-9464-FA766A8DDC46}" type="datetimeFigureOut">
              <a:rPr lang="zh-TW" altLang="en-US" smtClean="0"/>
              <a:pPr/>
              <a:t>2019/9/7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48218-C322-45BE-9FDC-C54B13FA02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主恩典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主恩典何等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美好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比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海深也比山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高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過去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現在和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未來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恩豐富奇妙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主恩典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主的恩典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大大小小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的恩典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從頭到腳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白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白得來不能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忘掉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湧出如浪潮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主恩典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啦  啦  啦  啦  啦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啦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啦啦啦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啦  我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還要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啦  啦  啦  啦  啦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一生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  一生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要來讚美主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</TotalTime>
  <Words>103</Words>
  <Application>Microsoft Office PowerPoint</Application>
  <PresentationFormat>On-screen Show (16:9)</PresentationFormat>
  <Paragraphs>15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佈景主題1</vt:lpstr>
      <vt:lpstr>主恩典</vt:lpstr>
      <vt:lpstr>主恩典</vt:lpstr>
      <vt:lpstr>主恩典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主恩典</dc:title>
  <dc:creator>DAIDUONG</dc:creator>
  <cp:lastModifiedBy>Windows User</cp:lastModifiedBy>
  <cp:revision>3</cp:revision>
  <dcterms:created xsi:type="dcterms:W3CDTF">2014-07-23T12:17:17Z</dcterms:created>
  <dcterms:modified xsi:type="dcterms:W3CDTF">2019-09-07T04:17:16Z</dcterms:modified>
</cp:coreProperties>
</file>