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10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389D3-94A5-45A8-AE46-6B345E02D2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4240F-96FF-41C9-861B-2EAE8FEA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路亞</a:t>
            </a:r>
            <a:endParaRPr lang="en-US" sz="4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A2E8CC-C003-40B9-9AC4-FCF211B7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 哈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 哈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讚美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 哈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 哈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讚美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4800" b="1" dirty="0" smtClean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38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4240F-96FF-41C9-861B-2EAE8FEA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endParaRPr lang="en-US" sz="4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A2E8CC-C003-40B9-9AC4-FCF211B7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榮耀耶穌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頌揚耶穌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感謝耶穌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讚美上主</a:t>
            </a:r>
            <a:endParaRPr lang="en-US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51072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3</TotalTime>
  <Words>70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Church Theme</vt:lpstr>
      <vt:lpstr>哈利路亞</vt:lpstr>
      <vt:lpstr>哈利路亞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哈利路亞</dc:title>
  <dc:creator>Windows User</dc:creator>
  <cp:lastModifiedBy>Windows User</cp:lastModifiedBy>
  <cp:revision>1</cp:revision>
  <dcterms:created xsi:type="dcterms:W3CDTF">2019-09-07T04:12:19Z</dcterms:created>
  <dcterms:modified xsi:type="dcterms:W3CDTF">2019-09-07T04:15:24Z</dcterms:modified>
</cp:coreProperties>
</file>