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8EC8-F891-4262-8618-380BC85BBFDD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6D43-2489-403C-8DFA-FDE0E9C4C25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藏我在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翅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膀蔭下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遮蓋我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祢大能手中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我靈安息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基督裡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祢大能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我安然信靠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當大海翻騰波濤洶湧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我與祢展翅暴風上空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父祢仍作王在洪水中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我要安靜 知祢是神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111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佈景主題11</vt:lpstr>
      <vt:lpstr>安靜</vt:lpstr>
      <vt:lpstr>安靜</vt:lpstr>
      <vt:lpstr>安靜</vt:lpstr>
      <vt:lpstr>安靜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Windows User</cp:lastModifiedBy>
  <cp:revision>3</cp:revision>
  <dcterms:created xsi:type="dcterms:W3CDTF">2017-09-24T02:18:14Z</dcterms:created>
  <dcterms:modified xsi:type="dcterms:W3CDTF">2019-09-07T04:00:32Z</dcterms:modified>
</cp:coreProperties>
</file>